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13" r:id="rId2"/>
    <p:sldId id="422" r:id="rId3"/>
    <p:sldId id="377" r:id="rId4"/>
    <p:sldId id="423" r:id="rId5"/>
    <p:sldId id="398" r:id="rId6"/>
    <p:sldId id="402" r:id="rId7"/>
    <p:sldId id="403" r:id="rId8"/>
    <p:sldId id="412" r:id="rId9"/>
    <p:sldId id="419" r:id="rId10"/>
    <p:sldId id="418" r:id="rId11"/>
    <p:sldId id="420" r:id="rId12"/>
    <p:sldId id="421" r:id="rId13"/>
    <p:sldId id="424" r:id="rId14"/>
    <p:sldId id="425" r:id="rId15"/>
    <p:sldId id="404" r:id="rId16"/>
    <p:sldId id="401" r:id="rId17"/>
    <p:sldId id="426" r:id="rId18"/>
    <p:sldId id="406" r:id="rId19"/>
    <p:sldId id="407" r:id="rId20"/>
    <p:sldId id="408" r:id="rId21"/>
    <p:sldId id="409" r:id="rId22"/>
    <p:sldId id="410" r:id="rId23"/>
    <p:sldId id="427" r:id="rId24"/>
    <p:sldId id="428" r:id="rId25"/>
    <p:sldId id="429" r:id="rId26"/>
    <p:sldId id="430" r:id="rId27"/>
    <p:sldId id="394" r:id="rId28"/>
  </p:sldIdLst>
  <p:sldSz cx="12192000" cy="6858000"/>
  <p:notesSz cx="6797675" cy="9928225"/>
  <p:embeddedFontLst>
    <p:embeddedFont>
      <p:font typeface="Montserrat" panose="020B0604020202020204" charset="-52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venir Next Cyr Heavy" panose="020B0903020202020204" charset="-52"/>
      <p:bold r:id="rId39"/>
      <p:boldItalic r:id="rId40"/>
    </p:embeddedFont>
    <p:embeddedFont>
      <p:font typeface="Montserrat Black" panose="020B0604020202020204" charset="-52"/>
      <p:bold r:id="rId41"/>
      <p:italic r:id="rId42"/>
      <p:boldItalic r:id="rId4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9345"/>
    <a:srgbClr val="9F954B"/>
    <a:srgbClr val="D2CCA0"/>
    <a:srgbClr val="FAFBF3"/>
    <a:srgbClr val="DFAC39"/>
    <a:srgbClr val="C42034"/>
    <a:srgbClr val="F7F7F7"/>
    <a:srgbClr val="9A2635"/>
    <a:srgbClr val="931827"/>
    <a:srgbClr val="C909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6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7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Кедрина" userId="9a76e2c73118209d" providerId="LiveId" clId="{57C30A72-B365-4E68-B7F6-CF8A237F4A0F}"/>
    <pc:docChg chg="custSel modMainMaster">
      <pc:chgData name="Александра Кедрина" userId="9a76e2c73118209d" providerId="LiveId" clId="{57C30A72-B365-4E68-B7F6-CF8A237F4A0F}" dt="2022-07-21T16:01:43.751" v="9" actId="14826"/>
      <pc:docMkLst>
        <pc:docMk/>
      </pc:docMkLst>
      <pc:sldMasterChg chg="modSldLayout">
        <pc:chgData name="Александра Кедрина" userId="9a76e2c73118209d" providerId="LiveId" clId="{57C30A72-B365-4E68-B7F6-CF8A237F4A0F}" dt="2022-07-21T16:01:43.751" v="9" actId="14826"/>
        <pc:sldMasterMkLst>
          <pc:docMk/>
          <pc:sldMasterMk cId="790369808" sldId="2147483648"/>
        </pc:sldMasterMkLst>
        <pc:sldLayoutChg chg="addSp delSp modSp">
          <pc:chgData name="Александра Кедрина" userId="9a76e2c73118209d" providerId="LiveId" clId="{57C30A72-B365-4E68-B7F6-CF8A237F4A0F}" dt="2022-07-21T16:01:43.751" v="9" actId="14826"/>
          <pc:sldLayoutMkLst>
            <pc:docMk/>
            <pc:sldMasterMk cId="790369808" sldId="2147483648"/>
            <pc:sldLayoutMk cId="3100907658" sldId="2147483649"/>
          </pc:sldLayoutMkLst>
          <pc:picChg chg="add mod">
            <ac:chgData name="Александра Кедрина" userId="9a76e2c73118209d" providerId="LiveId" clId="{57C30A72-B365-4E68-B7F6-CF8A237F4A0F}" dt="2022-07-19T13:29:06.270" v="8" actId="1038"/>
            <ac:picMkLst>
              <pc:docMk/>
              <pc:sldMasterMk cId="790369808" sldId="2147483648"/>
              <pc:sldLayoutMk cId="3100907658" sldId="2147483649"/>
              <ac:picMk id="2" creationId="{039A2C02-A28E-4F81-8C9A-5E1E677DACA4}"/>
            </ac:picMkLst>
          </pc:picChg>
          <pc:picChg chg="del">
            <ac:chgData name="Александра Кедрина" userId="9a76e2c73118209d" providerId="LiveId" clId="{57C30A72-B365-4E68-B7F6-CF8A237F4A0F}" dt="2022-07-19T13:28:54.529" v="0" actId="478"/>
            <ac:picMkLst>
              <pc:docMk/>
              <pc:sldMasterMk cId="790369808" sldId="2147483648"/>
              <pc:sldLayoutMk cId="3100907658" sldId="2147483649"/>
              <ac:picMk id="18" creationId="{25CD31EA-5D0C-42DF-B375-DF303DFFD228}"/>
            </ac:picMkLst>
          </pc:picChg>
          <pc:picChg chg="mod">
            <ac:chgData name="Александра Кедрина" userId="9a76e2c73118209d" providerId="LiveId" clId="{57C30A72-B365-4E68-B7F6-CF8A237F4A0F}" dt="2022-07-21T16:01:43.751" v="9" actId="14826"/>
            <ac:picMkLst>
              <pc:docMk/>
              <pc:sldMasterMk cId="790369808" sldId="2147483648"/>
              <pc:sldLayoutMk cId="3100907658" sldId="2147483649"/>
              <ac:picMk id="24" creationId="{4F56128A-03AF-4D4F-A5D6-02B5311205B7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7B559D-2942-457F-8641-A658690C70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02A4AE-948E-4FB8-9E9A-639C03D46A17}">
      <dgm:prSet phldrT="[Текст]"/>
      <dgm:spPr/>
      <dgm:t>
        <a:bodyPr/>
        <a:lstStyle/>
        <a:p>
          <a:r>
            <a:rPr lang="ru-RU" b="1" dirty="0" smtClean="0"/>
            <a:t>Эмоциональное истощение – </a:t>
          </a:r>
          <a:r>
            <a:rPr lang="ru-RU" b="0" i="0" dirty="0" smtClean="0"/>
            <a:t>процесс исчерпания эмоциональных, физических, энергетических ресурсов профессионала, работающего с людьми. Истощение проявляется в хроническом эмоциональном и физическом утомлении, равнодушии и холодности по отношению к окружающим с признаками депрессии и раздражительности.</a:t>
          </a:r>
          <a:endParaRPr lang="ru-RU" dirty="0"/>
        </a:p>
      </dgm:t>
    </dgm:pt>
    <dgm:pt modelId="{04E36E40-6AEE-4AB5-BAFD-23423A3E4924}" type="parTrans" cxnId="{93272A60-FEED-4A39-B261-45BA6CAA267C}">
      <dgm:prSet/>
      <dgm:spPr/>
      <dgm:t>
        <a:bodyPr/>
        <a:lstStyle/>
        <a:p>
          <a:endParaRPr lang="ru-RU"/>
        </a:p>
      </dgm:t>
    </dgm:pt>
    <dgm:pt modelId="{B82C3DB4-FFF4-4A94-9FCF-9354D3E1C919}" type="sibTrans" cxnId="{93272A60-FEED-4A39-B261-45BA6CAA267C}">
      <dgm:prSet/>
      <dgm:spPr/>
      <dgm:t>
        <a:bodyPr/>
        <a:lstStyle/>
        <a:p>
          <a:endParaRPr lang="ru-RU"/>
        </a:p>
      </dgm:t>
    </dgm:pt>
    <dgm:pt modelId="{D23BF394-CB03-451F-8EDD-561572E7ED4A}">
      <dgm:prSet phldrT="[Текст]"/>
      <dgm:spPr/>
      <dgm:t>
        <a:bodyPr/>
        <a:lstStyle/>
        <a:p>
          <a:r>
            <a:rPr lang="ru-RU" dirty="0" smtClean="0"/>
            <a:t>Я чувствую себя эмоционально </a:t>
          </a:r>
          <a:r>
            <a:rPr lang="ru-RU" dirty="0" smtClean="0"/>
            <a:t>опустошенным </a:t>
          </a:r>
          <a:endParaRPr lang="ru-RU" dirty="0"/>
        </a:p>
      </dgm:t>
    </dgm:pt>
    <dgm:pt modelId="{5B79D922-BEC0-4901-8AB2-1BE94D0DD211}" type="parTrans" cxnId="{E7F5C1D5-B25A-4AEA-81BC-38392B0839F3}">
      <dgm:prSet/>
      <dgm:spPr/>
      <dgm:t>
        <a:bodyPr/>
        <a:lstStyle/>
        <a:p>
          <a:endParaRPr lang="ru-RU"/>
        </a:p>
      </dgm:t>
    </dgm:pt>
    <dgm:pt modelId="{97034431-86F0-49CF-854A-FD12A7B807BE}" type="sibTrans" cxnId="{E7F5C1D5-B25A-4AEA-81BC-38392B0839F3}">
      <dgm:prSet/>
      <dgm:spPr/>
      <dgm:t>
        <a:bodyPr/>
        <a:lstStyle/>
        <a:p>
          <a:endParaRPr lang="ru-RU"/>
        </a:p>
      </dgm:t>
    </dgm:pt>
    <dgm:pt modelId="{67B5B048-1411-4CA9-9AA4-292DDF1B9D6A}">
      <dgm:prSet/>
      <dgm:spPr/>
      <dgm:t>
        <a:bodyPr/>
        <a:lstStyle/>
        <a:p>
          <a:r>
            <a:rPr lang="ru-RU" dirty="0" smtClean="0"/>
            <a:t>После работы я чувствую себя, как выжатый </a:t>
          </a:r>
          <a:r>
            <a:rPr lang="ru-RU" dirty="0" smtClean="0"/>
            <a:t>лимон </a:t>
          </a:r>
          <a:endParaRPr lang="ru-RU" dirty="0"/>
        </a:p>
      </dgm:t>
    </dgm:pt>
    <dgm:pt modelId="{BC334E28-E41B-43BB-90BD-AB9D25AC45A5}" type="parTrans" cxnId="{E508E165-311B-4997-B787-BD1AE7D50A4C}">
      <dgm:prSet/>
      <dgm:spPr/>
      <dgm:t>
        <a:bodyPr/>
        <a:lstStyle/>
        <a:p>
          <a:endParaRPr lang="ru-RU"/>
        </a:p>
      </dgm:t>
    </dgm:pt>
    <dgm:pt modelId="{FD446AD7-8B5C-4684-9BD5-E9113D1AB24E}" type="sibTrans" cxnId="{E508E165-311B-4997-B787-BD1AE7D50A4C}">
      <dgm:prSet/>
      <dgm:spPr/>
      <dgm:t>
        <a:bodyPr/>
        <a:lstStyle/>
        <a:p>
          <a:endParaRPr lang="ru-RU"/>
        </a:p>
      </dgm:t>
    </dgm:pt>
    <dgm:pt modelId="{B127273D-095A-4BE5-8344-2AFE5816AA0A}">
      <dgm:prSet/>
      <dgm:spPr/>
      <dgm:t>
        <a:bodyPr/>
        <a:lstStyle/>
        <a:p>
          <a:r>
            <a:rPr lang="ru-RU" dirty="0" smtClean="0"/>
            <a:t>Утром я чувствую усталость и нежелание идти на </a:t>
          </a:r>
          <a:r>
            <a:rPr lang="ru-RU" dirty="0" smtClean="0"/>
            <a:t>работу</a:t>
          </a:r>
          <a:endParaRPr lang="ru-RU" dirty="0"/>
        </a:p>
      </dgm:t>
    </dgm:pt>
    <dgm:pt modelId="{FD4DEE48-D12F-452B-BB80-F8A1F0905939}" type="parTrans" cxnId="{7EF3CF42-4DDC-428B-A9C0-7095B482D1E8}">
      <dgm:prSet/>
      <dgm:spPr/>
      <dgm:t>
        <a:bodyPr/>
        <a:lstStyle/>
        <a:p>
          <a:endParaRPr lang="ru-RU"/>
        </a:p>
      </dgm:t>
    </dgm:pt>
    <dgm:pt modelId="{989CD5A8-03FB-48DA-8528-56A2DB8CC115}" type="sibTrans" cxnId="{7EF3CF42-4DDC-428B-A9C0-7095B482D1E8}">
      <dgm:prSet/>
      <dgm:spPr/>
      <dgm:t>
        <a:bodyPr/>
        <a:lstStyle/>
        <a:p>
          <a:endParaRPr lang="ru-RU"/>
        </a:p>
      </dgm:t>
    </dgm:pt>
    <dgm:pt modelId="{A4BF7DF3-07DD-4845-AA2B-380EAF4E4D68}">
      <dgm:prSet/>
      <dgm:spPr/>
      <dgm:t>
        <a:bodyPr/>
        <a:lstStyle/>
        <a:p>
          <a:r>
            <a:rPr lang="ru-RU" dirty="0" smtClean="0"/>
            <a:t>После работы на некоторое время хочется уединиться от всех и </a:t>
          </a:r>
          <a:r>
            <a:rPr lang="ru-RU" dirty="0" smtClean="0"/>
            <a:t>всего</a:t>
          </a:r>
          <a:endParaRPr lang="ru-RU" dirty="0"/>
        </a:p>
      </dgm:t>
    </dgm:pt>
    <dgm:pt modelId="{69D8D9F9-A4D5-42A9-8E90-C9AA7B4D26D4}" type="parTrans" cxnId="{23F7B22D-20F7-462C-B983-EA62AED19327}">
      <dgm:prSet/>
      <dgm:spPr/>
      <dgm:t>
        <a:bodyPr/>
        <a:lstStyle/>
        <a:p>
          <a:endParaRPr lang="ru-RU"/>
        </a:p>
      </dgm:t>
    </dgm:pt>
    <dgm:pt modelId="{BBDCAEE6-8FA3-409B-AC9C-024993D13AED}" type="sibTrans" cxnId="{23F7B22D-20F7-462C-B983-EA62AED19327}">
      <dgm:prSet/>
      <dgm:spPr/>
      <dgm:t>
        <a:bodyPr/>
        <a:lstStyle/>
        <a:p>
          <a:endParaRPr lang="ru-RU"/>
        </a:p>
      </dgm:t>
    </dgm:pt>
    <dgm:pt modelId="{63C1B878-582E-45FB-BEC9-00E5E3B09784}">
      <dgm:prSet/>
      <dgm:spPr/>
      <dgm:t>
        <a:bodyPr/>
        <a:lstStyle/>
        <a:p>
          <a:r>
            <a:rPr lang="ru-RU" dirty="0" smtClean="0"/>
            <a:t>Я чувствую угнетенность и </a:t>
          </a:r>
          <a:r>
            <a:rPr lang="ru-RU" dirty="0" smtClean="0"/>
            <a:t>апатию</a:t>
          </a:r>
          <a:endParaRPr lang="ru-RU" dirty="0"/>
        </a:p>
      </dgm:t>
    </dgm:pt>
    <dgm:pt modelId="{AD7E22C1-8D20-4B23-A249-BB2EB5D87A08}" type="parTrans" cxnId="{B97D48D3-D590-4493-97CC-F2AB66809DBF}">
      <dgm:prSet/>
      <dgm:spPr/>
      <dgm:t>
        <a:bodyPr/>
        <a:lstStyle/>
        <a:p>
          <a:endParaRPr lang="ru-RU"/>
        </a:p>
      </dgm:t>
    </dgm:pt>
    <dgm:pt modelId="{C13B8390-D38D-4584-87CD-0BD3ED2F92ED}" type="sibTrans" cxnId="{B97D48D3-D590-4493-97CC-F2AB66809DBF}">
      <dgm:prSet/>
      <dgm:spPr/>
      <dgm:t>
        <a:bodyPr/>
        <a:lstStyle/>
        <a:p>
          <a:endParaRPr lang="ru-RU"/>
        </a:p>
      </dgm:t>
    </dgm:pt>
    <dgm:pt modelId="{386FB3B2-036C-43B5-B415-208B90B3B7A5}">
      <dgm:prSet/>
      <dgm:spPr/>
      <dgm:t>
        <a:bodyPr/>
        <a:lstStyle/>
        <a:p>
          <a:r>
            <a:rPr lang="ru-RU" dirty="0" smtClean="0"/>
            <a:t>Моя работа все больше меня </a:t>
          </a:r>
          <a:r>
            <a:rPr lang="ru-RU" dirty="0" smtClean="0"/>
            <a:t>разочаровывает </a:t>
          </a:r>
          <a:endParaRPr lang="ru-RU" dirty="0"/>
        </a:p>
      </dgm:t>
    </dgm:pt>
    <dgm:pt modelId="{61213E67-9622-48F0-BA7D-C65972E9066A}" type="parTrans" cxnId="{F8A15665-7D56-40C5-ACF9-3DE34D9C0AD0}">
      <dgm:prSet/>
      <dgm:spPr/>
      <dgm:t>
        <a:bodyPr/>
        <a:lstStyle/>
        <a:p>
          <a:endParaRPr lang="ru-RU"/>
        </a:p>
      </dgm:t>
    </dgm:pt>
    <dgm:pt modelId="{10A5D3C4-A8C7-4D48-AE83-0BF03EF67F2A}" type="sibTrans" cxnId="{F8A15665-7D56-40C5-ACF9-3DE34D9C0AD0}">
      <dgm:prSet/>
      <dgm:spPr/>
      <dgm:t>
        <a:bodyPr/>
        <a:lstStyle/>
        <a:p>
          <a:endParaRPr lang="ru-RU"/>
        </a:p>
      </dgm:t>
    </dgm:pt>
    <dgm:pt modelId="{4C18F645-8ABA-4160-B5AC-2D564E4FDD75}">
      <dgm:prSet/>
      <dgm:spPr/>
      <dgm:t>
        <a:bodyPr/>
        <a:lstStyle/>
        <a:p>
          <a:r>
            <a:rPr lang="ru-RU" dirty="0" smtClean="0"/>
            <a:t>Мне кажется, что я слишком много </a:t>
          </a:r>
          <a:r>
            <a:rPr lang="ru-RU" dirty="0" smtClean="0"/>
            <a:t>работаю </a:t>
          </a:r>
          <a:endParaRPr lang="ru-RU" dirty="0"/>
        </a:p>
      </dgm:t>
    </dgm:pt>
    <dgm:pt modelId="{5E8EC523-D38F-4E39-B091-F34493DBB92F}" type="parTrans" cxnId="{17540B45-CA6A-435B-851E-D6170A91C20E}">
      <dgm:prSet/>
      <dgm:spPr/>
      <dgm:t>
        <a:bodyPr/>
        <a:lstStyle/>
        <a:p>
          <a:endParaRPr lang="ru-RU"/>
        </a:p>
      </dgm:t>
    </dgm:pt>
    <dgm:pt modelId="{99D913A0-3E5B-4E01-9F5E-45DD146B8D77}" type="sibTrans" cxnId="{17540B45-CA6A-435B-851E-D6170A91C20E}">
      <dgm:prSet/>
      <dgm:spPr/>
      <dgm:t>
        <a:bodyPr/>
        <a:lstStyle/>
        <a:p>
          <a:endParaRPr lang="ru-RU"/>
        </a:p>
      </dgm:t>
    </dgm:pt>
    <dgm:pt modelId="{0C4A1E78-BE78-4183-BE8C-B5165CC0B107}">
      <dgm:prSet/>
      <dgm:spPr/>
      <dgm:t>
        <a:bodyPr/>
        <a:lstStyle/>
        <a:p>
          <a:r>
            <a:rPr lang="ru-RU" b="0" i="0" dirty="0" smtClean="0"/>
            <a:t>Я чувствую себя на пределе своих </a:t>
          </a:r>
          <a:r>
            <a:rPr lang="ru-RU" b="0" i="0" dirty="0" smtClean="0"/>
            <a:t>возможностей </a:t>
          </a:r>
          <a:endParaRPr lang="ru-RU" dirty="0"/>
        </a:p>
      </dgm:t>
    </dgm:pt>
    <dgm:pt modelId="{956E0419-9F03-422E-A788-FDAA560369EE}" type="parTrans" cxnId="{DAD923E7-9A5E-4C7A-BC1D-7CD5FAA75A2B}">
      <dgm:prSet/>
      <dgm:spPr/>
      <dgm:t>
        <a:bodyPr/>
        <a:lstStyle/>
        <a:p>
          <a:endParaRPr lang="ru-RU"/>
        </a:p>
      </dgm:t>
    </dgm:pt>
    <dgm:pt modelId="{D18C0D9F-98B9-40B4-B34C-56A8ABC8EFC5}" type="sibTrans" cxnId="{DAD923E7-9A5E-4C7A-BC1D-7CD5FAA75A2B}">
      <dgm:prSet/>
      <dgm:spPr/>
      <dgm:t>
        <a:bodyPr/>
        <a:lstStyle/>
        <a:p>
          <a:endParaRPr lang="ru-RU"/>
        </a:p>
      </dgm:t>
    </dgm:pt>
    <dgm:pt modelId="{155BD81C-13FE-4244-AB5D-A14D1E7FA85E}" type="pres">
      <dgm:prSet presAssocID="{ED7B559D-2942-457F-8641-A658690C70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15F4DB-0C42-4010-B946-15ABBE9BE18B}" type="pres">
      <dgm:prSet presAssocID="{EC02A4AE-948E-4FB8-9E9A-639C03D46A1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432F4-06AC-437B-8850-94A304501A94}" type="pres">
      <dgm:prSet presAssocID="{EC02A4AE-948E-4FB8-9E9A-639C03D46A17}" presName="childText" presStyleLbl="revTx" presStyleIdx="0" presStyleCnt="1" custLinFactNeighborX="626" custLinFactNeighborY="12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08E165-311B-4997-B787-BD1AE7D50A4C}" srcId="{EC02A4AE-948E-4FB8-9E9A-639C03D46A17}" destId="{67B5B048-1411-4CA9-9AA4-292DDF1B9D6A}" srcOrd="1" destOrd="0" parTransId="{BC334E28-E41B-43BB-90BD-AB9D25AC45A5}" sibTransId="{FD446AD7-8B5C-4684-9BD5-E9113D1AB24E}"/>
    <dgm:cxn modelId="{7EF3CF42-4DDC-428B-A9C0-7095B482D1E8}" srcId="{EC02A4AE-948E-4FB8-9E9A-639C03D46A17}" destId="{B127273D-095A-4BE5-8344-2AFE5816AA0A}" srcOrd="2" destOrd="0" parTransId="{FD4DEE48-D12F-452B-BB80-F8A1F0905939}" sibTransId="{989CD5A8-03FB-48DA-8528-56A2DB8CC115}"/>
    <dgm:cxn modelId="{ECCD2B00-D951-4201-B45B-E03CD53754AF}" type="presOf" srcId="{A4BF7DF3-07DD-4845-AA2B-380EAF4E4D68}" destId="{84E432F4-06AC-437B-8850-94A304501A94}" srcOrd="0" destOrd="3" presId="urn:microsoft.com/office/officeart/2005/8/layout/vList2"/>
    <dgm:cxn modelId="{F8A15665-7D56-40C5-ACF9-3DE34D9C0AD0}" srcId="{EC02A4AE-948E-4FB8-9E9A-639C03D46A17}" destId="{386FB3B2-036C-43B5-B415-208B90B3B7A5}" srcOrd="5" destOrd="0" parTransId="{61213E67-9622-48F0-BA7D-C65972E9066A}" sibTransId="{10A5D3C4-A8C7-4D48-AE83-0BF03EF67F2A}"/>
    <dgm:cxn modelId="{0938DD28-09D6-4E13-A06E-ADC683334C6E}" type="presOf" srcId="{0C4A1E78-BE78-4183-BE8C-B5165CC0B107}" destId="{84E432F4-06AC-437B-8850-94A304501A94}" srcOrd="0" destOrd="7" presId="urn:microsoft.com/office/officeart/2005/8/layout/vList2"/>
    <dgm:cxn modelId="{23F7B22D-20F7-462C-B983-EA62AED19327}" srcId="{EC02A4AE-948E-4FB8-9E9A-639C03D46A17}" destId="{A4BF7DF3-07DD-4845-AA2B-380EAF4E4D68}" srcOrd="3" destOrd="0" parTransId="{69D8D9F9-A4D5-42A9-8E90-C9AA7B4D26D4}" sibTransId="{BBDCAEE6-8FA3-409B-AC9C-024993D13AED}"/>
    <dgm:cxn modelId="{19009DB5-F666-4465-9194-674CD6F6A5B7}" type="presOf" srcId="{386FB3B2-036C-43B5-B415-208B90B3B7A5}" destId="{84E432F4-06AC-437B-8850-94A304501A94}" srcOrd="0" destOrd="5" presId="urn:microsoft.com/office/officeart/2005/8/layout/vList2"/>
    <dgm:cxn modelId="{1FFA8B36-8BED-4DDB-9760-0A8E18B36B47}" type="presOf" srcId="{63C1B878-582E-45FB-BEC9-00E5E3B09784}" destId="{84E432F4-06AC-437B-8850-94A304501A94}" srcOrd="0" destOrd="4" presId="urn:microsoft.com/office/officeart/2005/8/layout/vList2"/>
    <dgm:cxn modelId="{DAD923E7-9A5E-4C7A-BC1D-7CD5FAA75A2B}" srcId="{EC02A4AE-948E-4FB8-9E9A-639C03D46A17}" destId="{0C4A1E78-BE78-4183-BE8C-B5165CC0B107}" srcOrd="7" destOrd="0" parTransId="{956E0419-9F03-422E-A788-FDAA560369EE}" sibTransId="{D18C0D9F-98B9-40B4-B34C-56A8ABC8EFC5}"/>
    <dgm:cxn modelId="{24F9CB3A-D4C6-4C29-9AD6-20FF63A4D385}" type="presOf" srcId="{4C18F645-8ABA-4160-B5AC-2D564E4FDD75}" destId="{84E432F4-06AC-437B-8850-94A304501A94}" srcOrd="0" destOrd="6" presId="urn:microsoft.com/office/officeart/2005/8/layout/vList2"/>
    <dgm:cxn modelId="{3B073A15-C265-4112-B74F-AC58D75F9DD2}" type="presOf" srcId="{ED7B559D-2942-457F-8641-A658690C7021}" destId="{155BD81C-13FE-4244-AB5D-A14D1E7FA85E}" srcOrd="0" destOrd="0" presId="urn:microsoft.com/office/officeart/2005/8/layout/vList2"/>
    <dgm:cxn modelId="{5A75BB5A-D197-494E-9DAE-2C5BEA0C6FBF}" type="presOf" srcId="{D23BF394-CB03-451F-8EDD-561572E7ED4A}" destId="{84E432F4-06AC-437B-8850-94A304501A94}" srcOrd="0" destOrd="0" presId="urn:microsoft.com/office/officeart/2005/8/layout/vList2"/>
    <dgm:cxn modelId="{93272A60-FEED-4A39-B261-45BA6CAA267C}" srcId="{ED7B559D-2942-457F-8641-A658690C7021}" destId="{EC02A4AE-948E-4FB8-9E9A-639C03D46A17}" srcOrd="0" destOrd="0" parTransId="{04E36E40-6AEE-4AB5-BAFD-23423A3E4924}" sibTransId="{B82C3DB4-FFF4-4A94-9FCF-9354D3E1C919}"/>
    <dgm:cxn modelId="{71234065-526F-4C2C-8FE1-8EA1CC7A1699}" type="presOf" srcId="{67B5B048-1411-4CA9-9AA4-292DDF1B9D6A}" destId="{84E432F4-06AC-437B-8850-94A304501A94}" srcOrd="0" destOrd="1" presId="urn:microsoft.com/office/officeart/2005/8/layout/vList2"/>
    <dgm:cxn modelId="{17540B45-CA6A-435B-851E-D6170A91C20E}" srcId="{EC02A4AE-948E-4FB8-9E9A-639C03D46A17}" destId="{4C18F645-8ABA-4160-B5AC-2D564E4FDD75}" srcOrd="6" destOrd="0" parTransId="{5E8EC523-D38F-4E39-B091-F34493DBB92F}" sibTransId="{99D913A0-3E5B-4E01-9F5E-45DD146B8D77}"/>
    <dgm:cxn modelId="{95F678DE-84FF-4796-AC67-760FC8534CFC}" type="presOf" srcId="{B127273D-095A-4BE5-8344-2AFE5816AA0A}" destId="{84E432F4-06AC-437B-8850-94A304501A94}" srcOrd="0" destOrd="2" presId="urn:microsoft.com/office/officeart/2005/8/layout/vList2"/>
    <dgm:cxn modelId="{CA7B80D0-DE0D-48E6-8B3C-A45D01686B4E}" type="presOf" srcId="{EC02A4AE-948E-4FB8-9E9A-639C03D46A17}" destId="{D515F4DB-0C42-4010-B946-15ABBE9BE18B}" srcOrd="0" destOrd="0" presId="urn:microsoft.com/office/officeart/2005/8/layout/vList2"/>
    <dgm:cxn modelId="{B97D48D3-D590-4493-97CC-F2AB66809DBF}" srcId="{EC02A4AE-948E-4FB8-9E9A-639C03D46A17}" destId="{63C1B878-582E-45FB-BEC9-00E5E3B09784}" srcOrd="4" destOrd="0" parTransId="{AD7E22C1-8D20-4B23-A249-BB2EB5D87A08}" sibTransId="{C13B8390-D38D-4584-87CD-0BD3ED2F92ED}"/>
    <dgm:cxn modelId="{E7F5C1D5-B25A-4AEA-81BC-38392B0839F3}" srcId="{EC02A4AE-948E-4FB8-9E9A-639C03D46A17}" destId="{D23BF394-CB03-451F-8EDD-561572E7ED4A}" srcOrd="0" destOrd="0" parTransId="{5B79D922-BEC0-4901-8AB2-1BE94D0DD211}" sibTransId="{97034431-86F0-49CF-854A-FD12A7B807BE}"/>
    <dgm:cxn modelId="{7F0361C6-AF6B-42E7-934F-5E1CA7390D67}" type="presParOf" srcId="{155BD81C-13FE-4244-AB5D-A14D1E7FA85E}" destId="{D515F4DB-0C42-4010-B946-15ABBE9BE18B}" srcOrd="0" destOrd="0" presId="urn:microsoft.com/office/officeart/2005/8/layout/vList2"/>
    <dgm:cxn modelId="{7C6A75D4-A767-462C-A409-799544D31194}" type="presParOf" srcId="{155BD81C-13FE-4244-AB5D-A14D1E7FA85E}" destId="{84E432F4-06AC-437B-8850-94A304501A9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7B559D-2942-457F-8641-A658690C70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02A4AE-948E-4FB8-9E9A-639C03D46A17}">
      <dgm:prSet phldrT="[Текст]"/>
      <dgm:spPr/>
      <dgm:t>
        <a:bodyPr/>
        <a:lstStyle/>
        <a:p>
          <a:r>
            <a:rPr lang="ru-RU" b="1" i="0" dirty="0" smtClean="0"/>
            <a:t>Деперсонализация (личностное отдаление)</a:t>
          </a:r>
          <a:r>
            <a:rPr lang="ru-RU" b="0" i="0" dirty="0" smtClean="0"/>
            <a:t> - специфическая форма социальной дезадаптации профессионала, работающего с людьми. Личностное отдаление проявляется в уменьшении количества контактов с окружающими, повышении раздражительности и нетерпимости в ситуациях общения, негативизме по отношению к другим людям.</a:t>
          </a:r>
          <a:endParaRPr lang="ru-RU" dirty="0"/>
        </a:p>
      </dgm:t>
    </dgm:pt>
    <dgm:pt modelId="{04E36E40-6AEE-4AB5-BAFD-23423A3E4924}" type="parTrans" cxnId="{93272A60-FEED-4A39-B261-45BA6CAA267C}">
      <dgm:prSet/>
      <dgm:spPr/>
      <dgm:t>
        <a:bodyPr/>
        <a:lstStyle/>
        <a:p>
          <a:endParaRPr lang="ru-RU"/>
        </a:p>
      </dgm:t>
    </dgm:pt>
    <dgm:pt modelId="{B82C3DB4-FFF4-4A94-9FCF-9354D3E1C919}" type="sibTrans" cxnId="{93272A60-FEED-4A39-B261-45BA6CAA267C}">
      <dgm:prSet/>
      <dgm:spPr/>
      <dgm:t>
        <a:bodyPr/>
        <a:lstStyle/>
        <a:p>
          <a:endParaRPr lang="ru-RU"/>
        </a:p>
      </dgm:t>
    </dgm:pt>
    <dgm:pt modelId="{D23BF394-CB03-451F-8EDD-561572E7ED4A}">
      <dgm:prSet phldrT="[Текст]"/>
      <dgm:spPr/>
      <dgm:t>
        <a:bodyPr/>
        <a:lstStyle/>
        <a:p>
          <a:r>
            <a:rPr lang="ru-RU" dirty="0" smtClean="0"/>
            <a:t>Я чувствую, что </a:t>
          </a:r>
          <a:r>
            <a:rPr lang="ru-RU" b="0" i="0" dirty="0" smtClean="0"/>
            <a:t>общаюсь с учениками только формально, без лишних эмоций, и стремлюсь  свести время общение с ними до </a:t>
          </a:r>
          <a:r>
            <a:rPr lang="ru-RU" b="0" i="0" dirty="0" smtClean="0"/>
            <a:t>минимума</a:t>
          </a:r>
          <a:endParaRPr lang="ru-RU" dirty="0"/>
        </a:p>
      </dgm:t>
    </dgm:pt>
    <dgm:pt modelId="{5B79D922-BEC0-4901-8AB2-1BE94D0DD211}" type="parTrans" cxnId="{E7F5C1D5-B25A-4AEA-81BC-38392B0839F3}">
      <dgm:prSet/>
      <dgm:spPr/>
      <dgm:t>
        <a:bodyPr/>
        <a:lstStyle/>
        <a:p>
          <a:endParaRPr lang="ru-RU"/>
        </a:p>
      </dgm:t>
    </dgm:pt>
    <dgm:pt modelId="{97034431-86F0-49CF-854A-FD12A7B807BE}" type="sibTrans" cxnId="{E7F5C1D5-B25A-4AEA-81BC-38392B0839F3}">
      <dgm:prSet/>
      <dgm:spPr/>
      <dgm:t>
        <a:bodyPr/>
        <a:lstStyle/>
        <a:p>
          <a:endParaRPr lang="ru-RU"/>
        </a:p>
      </dgm:t>
    </dgm:pt>
    <dgm:pt modelId="{D17BBF5B-D31D-4EF8-A1F4-D15B335EB7E3}">
      <dgm:prSet phldrT="[Текст]"/>
      <dgm:spPr/>
      <dgm:t>
        <a:bodyPr/>
        <a:lstStyle/>
        <a:p>
          <a:r>
            <a:rPr lang="ru-RU" b="0" i="0" dirty="0" smtClean="0"/>
            <a:t>В последнее время я стал(а) более черствым(ой) (бесчувственным) по отношению к ученикам и </a:t>
          </a:r>
          <a:r>
            <a:rPr lang="ru-RU" b="0" i="0" dirty="0" smtClean="0"/>
            <a:t>родителям</a:t>
          </a:r>
          <a:endParaRPr lang="ru-RU" dirty="0"/>
        </a:p>
      </dgm:t>
    </dgm:pt>
    <dgm:pt modelId="{010C0C3F-72B6-48B7-8928-C545F7D5E6AB}" type="parTrans" cxnId="{7E7A1459-A8CB-4C49-A517-D194357F4494}">
      <dgm:prSet/>
      <dgm:spPr/>
    </dgm:pt>
    <dgm:pt modelId="{88D37BD0-3A61-4B95-B68D-8905375C0992}" type="sibTrans" cxnId="{7E7A1459-A8CB-4C49-A517-D194357F4494}">
      <dgm:prSet/>
      <dgm:spPr/>
    </dgm:pt>
    <dgm:pt modelId="{65493E3D-A6DA-4B0A-AFA5-0BB1DB81E4E4}">
      <dgm:prSet phldrT="[Текст]"/>
      <dgm:spPr/>
      <dgm:t>
        <a:bodyPr/>
        <a:lstStyle/>
        <a:p>
          <a:r>
            <a:rPr lang="ru-RU" dirty="0" smtClean="0"/>
            <a:t>Я ощущаю, что </a:t>
          </a:r>
          <a:r>
            <a:rPr lang="ru-RU" b="0" i="0" dirty="0" smtClean="0"/>
            <a:t>окружающие меня люди слишком много требуют от меня. Они скорее утомляют, чем радуют </a:t>
          </a:r>
          <a:r>
            <a:rPr lang="ru-RU" b="0" i="0" dirty="0" smtClean="0"/>
            <a:t>меня</a:t>
          </a:r>
          <a:endParaRPr lang="ru-RU" dirty="0"/>
        </a:p>
      </dgm:t>
    </dgm:pt>
    <dgm:pt modelId="{63C69296-0ACD-4786-8D99-5423147FF0B8}" type="parTrans" cxnId="{1A4744C0-1FC5-4F09-80C4-1F2FD6D9CD95}">
      <dgm:prSet/>
      <dgm:spPr/>
    </dgm:pt>
    <dgm:pt modelId="{C265C508-EF04-4D2D-B73D-FE2ABC1D2888}" type="sibTrans" cxnId="{1A4744C0-1FC5-4F09-80C4-1F2FD6D9CD95}">
      <dgm:prSet/>
      <dgm:spPr/>
    </dgm:pt>
    <dgm:pt modelId="{023D1B55-6BAB-4D29-997A-CF3574EB5FFB}">
      <dgm:prSet phldrT="[Текст]"/>
      <dgm:spPr/>
      <dgm:t>
        <a:bodyPr/>
        <a:lstStyle/>
        <a:p>
          <a:r>
            <a:rPr lang="ru-RU" b="0" i="0" dirty="0" smtClean="0"/>
            <a:t>Бывает, мне действительно безразлично то, что происходит с некоторыми моими </a:t>
          </a:r>
          <a:r>
            <a:rPr lang="ru-RU" b="0" i="0" dirty="0" smtClean="0"/>
            <a:t>учениками</a:t>
          </a:r>
          <a:endParaRPr lang="ru-RU" dirty="0"/>
        </a:p>
      </dgm:t>
    </dgm:pt>
    <dgm:pt modelId="{0B45A6F1-2D8E-4E8C-9AD4-C97C4F58E7F2}" type="parTrans" cxnId="{D6CA8DC2-1823-415E-AD0E-FFF839DB5581}">
      <dgm:prSet/>
      <dgm:spPr/>
    </dgm:pt>
    <dgm:pt modelId="{42529301-5A8B-4BE8-8D2B-A9DFD8FA186D}" type="sibTrans" cxnId="{D6CA8DC2-1823-415E-AD0E-FFF839DB5581}">
      <dgm:prSet/>
      <dgm:spPr/>
    </dgm:pt>
    <dgm:pt modelId="{5260C559-C26A-41FC-BE3E-68CDB7111B0E}">
      <dgm:prSet phldrT="[Текст]"/>
      <dgm:spPr/>
      <dgm:t>
        <a:bodyPr/>
        <a:lstStyle/>
        <a:p>
          <a:endParaRPr lang="ru-RU" dirty="0"/>
        </a:p>
      </dgm:t>
    </dgm:pt>
    <dgm:pt modelId="{714A824B-FB36-4FF2-ADB2-C76454AF6296}" type="parTrans" cxnId="{F8D90098-36C2-4939-BDF4-269C4E96128C}">
      <dgm:prSet/>
      <dgm:spPr/>
    </dgm:pt>
    <dgm:pt modelId="{8D1393A1-FAD8-4DC3-AA51-8937CCF0A410}" type="sibTrans" cxnId="{F8D90098-36C2-4939-BDF4-269C4E96128C}">
      <dgm:prSet/>
      <dgm:spPr/>
    </dgm:pt>
    <dgm:pt modelId="{2848ED9E-DFA9-4F62-9A82-575F4CBE97D4}">
      <dgm:prSet phldrT="[Текст]"/>
      <dgm:spPr/>
      <dgm:t>
        <a:bodyPr/>
        <a:lstStyle/>
        <a:p>
          <a:r>
            <a:rPr lang="ru-RU" b="0" i="0" dirty="0" smtClean="0"/>
            <a:t>Ученики и их родители зачастую кажутся мне </a:t>
          </a:r>
          <a:r>
            <a:rPr lang="ru-RU" b="0" i="0" dirty="0" smtClean="0"/>
            <a:t>неблагодарными</a:t>
          </a:r>
          <a:endParaRPr lang="ru-RU" dirty="0"/>
        </a:p>
      </dgm:t>
    </dgm:pt>
    <dgm:pt modelId="{2062C301-174E-4E75-A24B-22E372C5AF5B}" type="parTrans" cxnId="{25339BB1-1C23-483E-8FDE-E40DCCAD489C}">
      <dgm:prSet/>
      <dgm:spPr/>
    </dgm:pt>
    <dgm:pt modelId="{FE605263-054E-4CAC-AA14-4DEFF852C5B5}" type="sibTrans" cxnId="{25339BB1-1C23-483E-8FDE-E40DCCAD489C}">
      <dgm:prSet/>
      <dgm:spPr/>
    </dgm:pt>
    <dgm:pt modelId="{155BD81C-13FE-4244-AB5D-A14D1E7FA85E}" type="pres">
      <dgm:prSet presAssocID="{ED7B559D-2942-457F-8641-A658690C70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15F4DB-0C42-4010-B946-15ABBE9BE18B}" type="pres">
      <dgm:prSet presAssocID="{EC02A4AE-948E-4FB8-9E9A-639C03D46A1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432F4-06AC-437B-8850-94A304501A94}" type="pres">
      <dgm:prSet presAssocID="{EC02A4AE-948E-4FB8-9E9A-639C03D46A17}" presName="childText" presStyleLbl="revTx" presStyleIdx="0" presStyleCnt="1" custLinFactNeighborX="626" custLinFactNeighborY="12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4744C0-1FC5-4F09-80C4-1F2FD6D9CD95}" srcId="{EC02A4AE-948E-4FB8-9E9A-639C03D46A17}" destId="{65493E3D-A6DA-4B0A-AFA5-0BB1DB81E4E4}" srcOrd="2" destOrd="0" parTransId="{63C69296-0ACD-4786-8D99-5423147FF0B8}" sibTransId="{C265C508-EF04-4D2D-B73D-FE2ABC1D2888}"/>
    <dgm:cxn modelId="{2AEDF7D5-C77E-485A-B3E8-9C1CED68B707}" type="presOf" srcId="{D17BBF5B-D31D-4EF8-A1F4-D15B335EB7E3}" destId="{84E432F4-06AC-437B-8850-94A304501A94}" srcOrd="0" destOrd="1" presId="urn:microsoft.com/office/officeart/2005/8/layout/vList2"/>
    <dgm:cxn modelId="{93272A60-FEED-4A39-B261-45BA6CAA267C}" srcId="{ED7B559D-2942-457F-8641-A658690C7021}" destId="{EC02A4AE-948E-4FB8-9E9A-639C03D46A17}" srcOrd="0" destOrd="0" parTransId="{04E36E40-6AEE-4AB5-BAFD-23423A3E4924}" sibTransId="{B82C3DB4-FFF4-4A94-9FCF-9354D3E1C919}"/>
    <dgm:cxn modelId="{EE927402-8CA8-47DD-A8EF-86C26D216935}" type="presOf" srcId="{2848ED9E-DFA9-4F62-9A82-575F4CBE97D4}" destId="{84E432F4-06AC-437B-8850-94A304501A94}" srcOrd="0" destOrd="4" presId="urn:microsoft.com/office/officeart/2005/8/layout/vList2"/>
    <dgm:cxn modelId="{D6CA8DC2-1823-415E-AD0E-FFF839DB5581}" srcId="{EC02A4AE-948E-4FB8-9E9A-639C03D46A17}" destId="{023D1B55-6BAB-4D29-997A-CF3574EB5FFB}" srcOrd="3" destOrd="0" parTransId="{0B45A6F1-2D8E-4E8C-9AD4-C97C4F58E7F2}" sibTransId="{42529301-5A8B-4BE8-8D2B-A9DFD8FA186D}"/>
    <dgm:cxn modelId="{03AC801D-C32E-43D2-B7D0-32443B9E3BED}" type="presOf" srcId="{5260C559-C26A-41FC-BE3E-68CDB7111B0E}" destId="{84E432F4-06AC-437B-8850-94A304501A94}" srcOrd="0" destOrd="5" presId="urn:microsoft.com/office/officeart/2005/8/layout/vList2"/>
    <dgm:cxn modelId="{F8D90098-36C2-4939-BDF4-269C4E96128C}" srcId="{EC02A4AE-948E-4FB8-9E9A-639C03D46A17}" destId="{5260C559-C26A-41FC-BE3E-68CDB7111B0E}" srcOrd="5" destOrd="0" parTransId="{714A824B-FB36-4FF2-ADB2-C76454AF6296}" sibTransId="{8D1393A1-FAD8-4DC3-AA51-8937CCF0A410}"/>
    <dgm:cxn modelId="{E8598445-2241-4F7D-A08A-D9D3C363A71E}" type="presOf" srcId="{65493E3D-A6DA-4B0A-AFA5-0BB1DB81E4E4}" destId="{84E432F4-06AC-437B-8850-94A304501A94}" srcOrd="0" destOrd="2" presId="urn:microsoft.com/office/officeart/2005/8/layout/vList2"/>
    <dgm:cxn modelId="{3B073A15-C265-4112-B74F-AC58D75F9DD2}" type="presOf" srcId="{ED7B559D-2942-457F-8641-A658690C7021}" destId="{155BD81C-13FE-4244-AB5D-A14D1E7FA85E}" srcOrd="0" destOrd="0" presId="urn:microsoft.com/office/officeart/2005/8/layout/vList2"/>
    <dgm:cxn modelId="{CA7B80D0-DE0D-48E6-8B3C-A45D01686B4E}" type="presOf" srcId="{EC02A4AE-948E-4FB8-9E9A-639C03D46A17}" destId="{D515F4DB-0C42-4010-B946-15ABBE9BE18B}" srcOrd="0" destOrd="0" presId="urn:microsoft.com/office/officeart/2005/8/layout/vList2"/>
    <dgm:cxn modelId="{E7F5C1D5-B25A-4AEA-81BC-38392B0839F3}" srcId="{EC02A4AE-948E-4FB8-9E9A-639C03D46A17}" destId="{D23BF394-CB03-451F-8EDD-561572E7ED4A}" srcOrd="0" destOrd="0" parTransId="{5B79D922-BEC0-4901-8AB2-1BE94D0DD211}" sibTransId="{97034431-86F0-49CF-854A-FD12A7B807BE}"/>
    <dgm:cxn modelId="{25A185D3-1C76-428F-BA24-817464D0C9B4}" type="presOf" srcId="{023D1B55-6BAB-4D29-997A-CF3574EB5FFB}" destId="{84E432F4-06AC-437B-8850-94A304501A94}" srcOrd="0" destOrd="3" presId="urn:microsoft.com/office/officeart/2005/8/layout/vList2"/>
    <dgm:cxn modelId="{7E7A1459-A8CB-4C49-A517-D194357F4494}" srcId="{EC02A4AE-948E-4FB8-9E9A-639C03D46A17}" destId="{D17BBF5B-D31D-4EF8-A1F4-D15B335EB7E3}" srcOrd="1" destOrd="0" parTransId="{010C0C3F-72B6-48B7-8928-C545F7D5E6AB}" sibTransId="{88D37BD0-3A61-4B95-B68D-8905375C0992}"/>
    <dgm:cxn modelId="{5A75BB5A-D197-494E-9DAE-2C5BEA0C6FBF}" type="presOf" srcId="{D23BF394-CB03-451F-8EDD-561572E7ED4A}" destId="{84E432F4-06AC-437B-8850-94A304501A94}" srcOrd="0" destOrd="0" presId="urn:microsoft.com/office/officeart/2005/8/layout/vList2"/>
    <dgm:cxn modelId="{25339BB1-1C23-483E-8FDE-E40DCCAD489C}" srcId="{EC02A4AE-948E-4FB8-9E9A-639C03D46A17}" destId="{2848ED9E-DFA9-4F62-9A82-575F4CBE97D4}" srcOrd="4" destOrd="0" parTransId="{2062C301-174E-4E75-A24B-22E372C5AF5B}" sibTransId="{FE605263-054E-4CAC-AA14-4DEFF852C5B5}"/>
    <dgm:cxn modelId="{7F0361C6-AF6B-42E7-934F-5E1CA7390D67}" type="presParOf" srcId="{155BD81C-13FE-4244-AB5D-A14D1E7FA85E}" destId="{D515F4DB-0C42-4010-B946-15ABBE9BE18B}" srcOrd="0" destOrd="0" presId="urn:microsoft.com/office/officeart/2005/8/layout/vList2"/>
    <dgm:cxn modelId="{7C6A75D4-A767-462C-A409-799544D31194}" type="presParOf" srcId="{155BD81C-13FE-4244-AB5D-A14D1E7FA85E}" destId="{84E432F4-06AC-437B-8850-94A304501A9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7B559D-2942-457F-8641-A658690C70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02A4AE-948E-4FB8-9E9A-639C03D46A17}">
      <dgm:prSet phldrT="[Текст]"/>
      <dgm:spPr/>
      <dgm:t>
        <a:bodyPr/>
        <a:lstStyle/>
        <a:p>
          <a:r>
            <a:rPr lang="ru-RU" b="1" i="0" dirty="0" smtClean="0"/>
            <a:t>Редукция личных достижений (профессиональная мотивация)</a:t>
          </a:r>
          <a:r>
            <a:rPr lang="ru-RU" b="0" i="0" dirty="0" smtClean="0"/>
            <a:t> – снижение чувства компетентности в своей работе, недовольство собой, уменьшение ценности своей деятельности, негативное самовосприятие в профессиональной сфере. Возникновение чувства вины за собственные негативные проявления или чувства, снижение профессиональной и личной самооценки, появление чувства собственной несостоятельности, безразличия к работе. Снижение уровня рабочей мотивации и энтузиазма по отношению к работе альтруистического содержания. </a:t>
          </a:r>
          <a:endParaRPr lang="ru-RU" dirty="0"/>
        </a:p>
      </dgm:t>
    </dgm:pt>
    <dgm:pt modelId="{04E36E40-6AEE-4AB5-BAFD-23423A3E4924}" type="parTrans" cxnId="{93272A60-FEED-4A39-B261-45BA6CAA267C}">
      <dgm:prSet/>
      <dgm:spPr/>
      <dgm:t>
        <a:bodyPr/>
        <a:lstStyle/>
        <a:p>
          <a:endParaRPr lang="ru-RU"/>
        </a:p>
      </dgm:t>
    </dgm:pt>
    <dgm:pt modelId="{B82C3DB4-FFF4-4A94-9FCF-9354D3E1C919}" type="sibTrans" cxnId="{93272A60-FEED-4A39-B261-45BA6CAA267C}">
      <dgm:prSet/>
      <dgm:spPr/>
      <dgm:t>
        <a:bodyPr/>
        <a:lstStyle/>
        <a:p>
          <a:endParaRPr lang="ru-RU"/>
        </a:p>
      </dgm:t>
    </dgm:pt>
    <dgm:pt modelId="{D23BF394-CB03-451F-8EDD-561572E7ED4A}">
      <dgm:prSet phldrT="[Текст]"/>
      <dgm:spPr/>
      <dgm:t>
        <a:bodyPr/>
        <a:lstStyle/>
        <a:p>
          <a:endParaRPr lang="ru-RU" dirty="0"/>
        </a:p>
      </dgm:t>
    </dgm:pt>
    <dgm:pt modelId="{5B79D922-BEC0-4901-8AB2-1BE94D0DD211}" type="parTrans" cxnId="{E7F5C1D5-B25A-4AEA-81BC-38392B0839F3}">
      <dgm:prSet/>
      <dgm:spPr/>
      <dgm:t>
        <a:bodyPr/>
        <a:lstStyle/>
        <a:p>
          <a:endParaRPr lang="ru-RU"/>
        </a:p>
      </dgm:t>
    </dgm:pt>
    <dgm:pt modelId="{97034431-86F0-49CF-854A-FD12A7B807BE}" type="sibTrans" cxnId="{E7F5C1D5-B25A-4AEA-81BC-38392B0839F3}">
      <dgm:prSet/>
      <dgm:spPr/>
      <dgm:t>
        <a:bodyPr/>
        <a:lstStyle/>
        <a:p>
          <a:endParaRPr lang="ru-RU"/>
        </a:p>
      </dgm:t>
    </dgm:pt>
    <dgm:pt modelId="{5260C559-C26A-41FC-BE3E-68CDB7111B0E}">
      <dgm:prSet phldrT="[Текст]"/>
      <dgm:spPr/>
      <dgm:t>
        <a:bodyPr/>
        <a:lstStyle/>
        <a:p>
          <a:r>
            <a:rPr lang="ru-RU" b="0" i="0" dirty="0" smtClean="0"/>
            <a:t>Я много успеваю сделать за </a:t>
          </a:r>
          <a:r>
            <a:rPr lang="ru-RU" b="0" i="0" dirty="0" smtClean="0"/>
            <a:t>день</a:t>
          </a:r>
          <a:endParaRPr lang="ru-RU" dirty="0"/>
        </a:p>
      </dgm:t>
    </dgm:pt>
    <dgm:pt modelId="{714A824B-FB36-4FF2-ADB2-C76454AF6296}" type="parTrans" cxnId="{F8D90098-36C2-4939-BDF4-269C4E96128C}">
      <dgm:prSet/>
      <dgm:spPr/>
      <dgm:t>
        <a:bodyPr/>
        <a:lstStyle/>
        <a:p>
          <a:endParaRPr lang="ru-RU"/>
        </a:p>
      </dgm:t>
    </dgm:pt>
    <dgm:pt modelId="{8D1393A1-FAD8-4DC3-AA51-8937CCF0A410}" type="sibTrans" cxnId="{F8D90098-36C2-4939-BDF4-269C4E96128C}">
      <dgm:prSet/>
      <dgm:spPr/>
      <dgm:t>
        <a:bodyPr/>
        <a:lstStyle/>
        <a:p>
          <a:endParaRPr lang="ru-RU"/>
        </a:p>
      </dgm:t>
    </dgm:pt>
    <dgm:pt modelId="{789CC801-6263-4FD5-82EC-2E6C3F490695}">
      <dgm:prSet phldrT="[Текст]"/>
      <dgm:spPr/>
      <dgm:t>
        <a:bodyPr/>
        <a:lstStyle/>
        <a:p>
          <a:r>
            <a:rPr lang="ru-RU" b="0" i="0" dirty="0" smtClean="0"/>
            <a:t>Я умею находить правильное решение в конфликтных ситуациях с учениками и их </a:t>
          </a:r>
          <a:r>
            <a:rPr lang="ru-RU" b="0" i="0" dirty="0" smtClean="0"/>
            <a:t>родителями</a:t>
          </a:r>
          <a:endParaRPr lang="ru-RU" dirty="0"/>
        </a:p>
      </dgm:t>
    </dgm:pt>
    <dgm:pt modelId="{B95F682F-5BEB-427B-A70E-52C05F535D58}" type="parTrans" cxnId="{33CC98C0-32D3-4D68-8912-95FDE17D2E76}">
      <dgm:prSet/>
      <dgm:spPr/>
      <dgm:t>
        <a:bodyPr/>
        <a:lstStyle/>
        <a:p>
          <a:endParaRPr lang="ru-RU"/>
        </a:p>
      </dgm:t>
    </dgm:pt>
    <dgm:pt modelId="{09F1E9C1-302D-4862-9D01-F49DF1750897}" type="sibTrans" cxnId="{33CC98C0-32D3-4D68-8912-95FDE17D2E76}">
      <dgm:prSet/>
      <dgm:spPr/>
      <dgm:t>
        <a:bodyPr/>
        <a:lstStyle/>
        <a:p>
          <a:endParaRPr lang="ru-RU"/>
        </a:p>
      </dgm:t>
    </dgm:pt>
    <dgm:pt modelId="{34D5A077-C629-471F-A45F-578F5824A2C7}">
      <dgm:prSet phldrT="[Текст]"/>
      <dgm:spPr/>
      <dgm:t>
        <a:bodyPr/>
        <a:lstStyle/>
        <a:p>
          <a:r>
            <a:rPr lang="ru-RU" b="0" i="0" dirty="0" smtClean="0"/>
            <a:t>Я могу позитивно влиять на самочувствие и настроение  </a:t>
          </a:r>
          <a:r>
            <a:rPr lang="ru-RU" b="0" i="0" dirty="0" smtClean="0"/>
            <a:t>учеников</a:t>
          </a:r>
          <a:endParaRPr lang="ru-RU" dirty="0"/>
        </a:p>
      </dgm:t>
    </dgm:pt>
    <dgm:pt modelId="{20A3DE3B-A309-4A44-AC4A-93154902EF04}" type="parTrans" cxnId="{5C535D08-7BB5-45B0-9E7B-0B542AEF4705}">
      <dgm:prSet/>
      <dgm:spPr/>
      <dgm:t>
        <a:bodyPr/>
        <a:lstStyle/>
        <a:p>
          <a:endParaRPr lang="ru-RU"/>
        </a:p>
      </dgm:t>
    </dgm:pt>
    <dgm:pt modelId="{C08D0EF4-FF41-47B9-B1C2-A72FF4D46AA6}" type="sibTrans" cxnId="{5C535D08-7BB5-45B0-9E7B-0B542AEF4705}">
      <dgm:prSet/>
      <dgm:spPr/>
      <dgm:t>
        <a:bodyPr/>
        <a:lstStyle/>
        <a:p>
          <a:endParaRPr lang="ru-RU"/>
        </a:p>
      </dgm:t>
    </dgm:pt>
    <dgm:pt modelId="{9D3E4646-D995-46B0-9CC1-761CF6B7E2BC}">
      <dgm:prSet phldrT="[Текст]"/>
      <dgm:spPr/>
      <dgm:t>
        <a:bodyPr/>
        <a:lstStyle/>
        <a:p>
          <a:r>
            <a:rPr lang="ru-RU" b="0" i="0" dirty="0" smtClean="0"/>
            <a:t>У меня много планов на будущее, и я верю в их </a:t>
          </a:r>
          <a:r>
            <a:rPr lang="ru-RU" b="0" i="0" dirty="0" smtClean="0"/>
            <a:t>осуществление</a:t>
          </a:r>
          <a:endParaRPr lang="ru-RU" dirty="0"/>
        </a:p>
      </dgm:t>
    </dgm:pt>
    <dgm:pt modelId="{F330573E-4A34-4757-86C9-5D257F409DA0}" type="parTrans" cxnId="{65ED3D6B-74CF-4E6E-A400-89CCAE4A89DE}">
      <dgm:prSet/>
      <dgm:spPr/>
      <dgm:t>
        <a:bodyPr/>
        <a:lstStyle/>
        <a:p>
          <a:endParaRPr lang="ru-RU"/>
        </a:p>
      </dgm:t>
    </dgm:pt>
    <dgm:pt modelId="{A7812790-8047-413E-AAB7-E1E17A2BE529}" type="sibTrans" cxnId="{65ED3D6B-74CF-4E6E-A400-89CCAE4A89DE}">
      <dgm:prSet/>
      <dgm:spPr/>
      <dgm:t>
        <a:bodyPr/>
        <a:lstStyle/>
        <a:p>
          <a:endParaRPr lang="ru-RU"/>
        </a:p>
      </dgm:t>
    </dgm:pt>
    <dgm:pt modelId="{FBAF72F6-84EF-48C7-9E18-EB54BBADBB20}">
      <dgm:prSet phldrT="[Текст]"/>
      <dgm:spPr/>
      <dgm:t>
        <a:bodyPr/>
        <a:lstStyle/>
        <a:p>
          <a:r>
            <a:rPr lang="ru-RU" b="0" i="0" dirty="0" smtClean="0"/>
            <a:t>Я легко могу создать атмосферу доброжелательности и оптимизма в отношениях  с моими коллегами и в отношениях с моими </a:t>
          </a:r>
          <a:r>
            <a:rPr lang="ru-RU" b="0" i="0" dirty="0" smtClean="0"/>
            <a:t>учениками</a:t>
          </a:r>
          <a:endParaRPr lang="ru-RU" dirty="0"/>
        </a:p>
      </dgm:t>
    </dgm:pt>
    <dgm:pt modelId="{27725652-34FC-49B8-AF15-826A83BDC5F1}" type="parTrans" cxnId="{AC0C1798-3B54-45F3-807A-ED064F4200EE}">
      <dgm:prSet/>
      <dgm:spPr/>
      <dgm:t>
        <a:bodyPr/>
        <a:lstStyle/>
        <a:p>
          <a:endParaRPr lang="ru-RU"/>
        </a:p>
      </dgm:t>
    </dgm:pt>
    <dgm:pt modelId="{57AD8D58-559B-42C6-9F31-E792613C03E1}" type="sibTrans" cxnId="{AC0C1798-3B54-45F3-807A-ED064F4200EE}">
      <dgm:prSet/>
      <dgm:spPr/>
      <dgm:t>
        <a:bodyPr/>
        <a:lstStyle/>
        <a:p>
          <a:endParaRPr lang="ru-RU"/>
        </a:p>
      </dgm:t>
    </dgm:pt>
    <dgm:pt modelId="{0F91C037-0135-4A52-8E85-59F99C99FC72}">
      <dgm:prSet phldrT="[Текст]"/>
      <dgm:spPr/>
      <dgm:t>
        <a:bodyPr/>
        <a:lstStyle/>
        <a:p>
          <a:r>
            <a:rPr lang="ru-RU" b="0" i="0" dirty="0" smtClean="0"/>
            <a:t>Я многого еще смогу достичь в своей </a:t>
          </a:r>
          <a:r>
            <a:rPr lang="ru-RU" b="0" i="0" dirty="0" smtClean="0"/>
            <a:t>жизни</a:t>
          </a:r>
          <a:endParaRPr lang="ru-RU" dirty="0"/>
        </a:p>
      </dgm:t>
    </dgm:pt>
    <dgm:pt modelId="{9A231366-91FB-4A1A-AAE1-D175D2B39517}" type="parTrans" cxnId="{1C5A0A1F-60B3-417B-97B8-1833749F16B7}">
      <dgm:prSet/>
      <dgm:spPr/>
      <dgm:t>
        <a:bodyPr/>
        <a:lstStyle/>
        <a:p>
          <a:endParaRPr lang="ru-RU"/>
        </a:p>
      </dgm:t>
    </dgm:pt>
    <dgm:pt modelId="{4381A9C1-1E4D-46D8-8AF5-C9F8C9B9078B}" type="sibTrans" cxnId="{1C5A0A1F-60B3-417B-97B8-1833749F16B7}">
      <dgm:prSet/>
      <dgm:spPr/>
      <dgm:t>
        <a:bodyPr/>
        <a:lstStyle/>
        <a:p>
          <a:endParaRPr lang="ru-RU"/>
        </a:p>
      </dgm:t>
    </dgm:pt>
    <dgm:pt modelId="{155BD81C-13FE-4244-AB5D-A14D1E7FA85E}" type="pres">
      <dgm:prSet presAssocID="{ED7B559D-2942-457F-8641-A658690C70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15F4DB-0C42-4010-B946-15ABBE9BE18B}" type="pres">
      <dgm:prSet presAssocID="{EC02A4AE-948E-4FB8-9E9A-639C03D46A1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432F4-06AC-437B-8850-94A304501A94}" type="pres">
      <dgm:prSet presAssocID="{EC02A4AE-948E-4FB8-9E9A-639C03D46A17}" presName="childText" presStyleLbl="revTx" presStyleIdx="0" presStyleCnt="1" custLinFactNeighborX="626" custLinFactNeighborY="12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CD9B1B-B878-4CED-A4A6-92A42D999427}" type="presOf" srcId="{FBAF72F6-84EF-48C7-9E18-EB54BBADBB20}" destId="{84E432F4-06AC-437B-8850-94A304501A94}" srcOrd="0" destOrd="4" presId="urn:microsoft.com/office/officeart/2005/8/layout/vList2"/>
    <dgm:cxn modelId="{93272A60-FEED-4A39-B261-45BA6CAA267C}" srcId="{ED7B559D-2942-457F-8641-A658690C7021}" destId="{EC02A4AE-948E-4FB8-9E9A-639C03D46A17}" srcOrd="0" destOrd="0" parTransId="{04E36E40-6AEE-4AB5-BAFD-23423A3E4924}" sibTransId="{B82C3DB4-FFF4-4A94-9FCF-9354D3E1C919}"/>
    <dgm:cxn modelId="{71777981-203D-44F5-B2B9-15AC046F9976}" type="presOf" srcId="{34D5A077-C629-471F-A45F-578F5824A2C7}" destId="{84E432F4-06AC-437B-8850-94A304501A94}" srcOrd="0" destOrd="2" presId="urn:microsoft.com/office/officeart/2005/8/layout/vList2"/>
    <dgm:cxn modelId="{65ED3D6B-74CF-4E6E-A400-89CCAE4A89DE}" srcId="{EC02A4AE-948E-4FB8-9E9A-639C03D46A17}" destId="{9D3E4646-D995-46B0-9CC1-761CF6B7E2BC}" srcOrd="3" destOrd="0" parTransId="{F330573E-4A34-4757-86C9-5D257F409DA0}" sibTransId="{A7812790-8047-413E-AAB7-E1E17A2BE529}"/>
    <dgm:cxn modelId="{5C535D08-7BB5-45B0-9E7B-0B542AEF4705}" srcId="{EC02A4AE-948E-4FB8-9E9A-639C03D46A17}" destId="{34D5A077-C629-471F-A45F-578F5824A2C7}" srcOrd="2" destOrd="0" parTransId="{20A3DE3B-A309-4A44-AC4A-93154902EF04}" sibTransId="{C08D0EF4-FF41-47B9-B1C2-A72FF4D46AA6}"/>
    <dgm:cxn modelId="{1C5A0A1F-60B3-417B-97B8-1833749F16B7}" srcId="{EC02A4AE-948E-4FB8-9E9A-639C03D46A17}" destId="{0F91C037-0135-4A52-8E85-59F99C99FC72}" srcOrd="6" destOrd="0" parTransId="{9A231366-91FB-4A1A-AAE1-D175D2B39517}" sibTransId="{4381A9C1-1E4D-46D8-8AF5-C9F8C9B9078B}"/>
    <dgm:cxn modelId="{AC0C1798-3B54-45F3-807A-ED064F4200EE}" srcId="{EC02A4AE-948E-4FB8-9E9A-639C03D46A17}" destId="{FBAF72F6-84EF-48C7-9E18-EB54BBADBB20}" srcOrd="4" destOrd="0" parTransId="{27725652-34FC-49B8-AF15-826A83BDC5F1}" sibTransId="{57AD8D58-559B-42C6-9F31-E792613C03E1}"/>
    <dgm:cxn modelId="{F98A96D7-0D02-40F8-87F9-28A7D8B9A9D5}" type="presOf" srcId="{0F91C037-0135-4A52-8E85-59F99C99FC72}" destId="{84E432F4-06AC-437B-8850-94A304501A94}" srcOrd="0" destOrd="6" presId="urn:microsoft.com/office/officeart/2005/8/layout/vList2"/>
    <dgm:cxn modelId="{03AC801D-C32E-43D2-B7D0-32443B9E3BED}" type="presOf" srcId="{5260C559-C26A-41FC-BE3E-68CDB7111B0E}" destId="{84E432F4-06AC-437B-8850-94A304501A94}" srcOrd="0" destOrd="5" presId="urn:microsoft.com/office/officeart/2005/8/layout/vList2"/>
    <dgm:cxn modelId="{F8D90098-36C2-4939-BDF4-269C4E96128C}" srcId="{EC02A4AE-948E-4FB8-9E9A-639C03D46A17}" destId="{5260C559-C26A-41FC-BE3E-68CDB7111B0E}" srcOrd="5" destOrd="0" parTransId="{714A824B-FB36-4FF2-ADB2-C76454AF6296}" sibTransId="{8D1393A1-FAD8-4DC3-AA51-8937CCF0A410}"/>
    <dgm:cxn modelId="{158C0934-2B60-49EE-929C-6867E8C3109F}" type="presOf" srcId="{9D3E4646-D995-46B0-9CC1-761CF6B7E2BC}" destId="{84E432F4-06AC-437B-8850-94A304501A94}" srcOrd="0" destOrd="3" presId="urn:microsoft.com/office/officeart/2005/8/layout/vList2"/>
    <dgm:cxn modelId="{3B073A15-C265-4112-B74F-AC58D75F9DD2}" type="presOf" srcId="{ED7B559D-2942-457F-8641-A658690C7021}" destId="{155BD81C-13FE-4244-AB5D-A14D1E7FA85E}" srcOrd="0" destOrd="0" presId="urn:microsoft.com/office/officeart/2005/8/layout/vList2"/>
    <dgm:cxn modelId="{33CC98C0-32D3-4D68-8912-95FDE17D2E76}" srcId="{EC02A4AE-948E-4FB8-9E9A-639C03D46A17}" destId="{789CC801-6263-4FD5-82EC-2E6C3F490695}" srcOrd="1" destOrd="0" parTransId="{B95F682F-5BEB-427B-A70E-52C05F535D58}" sibTransId="{09F1E9C1-302D-4862-9D01-F49DF1750897}"/>
    <dgm:cxn modelId="{CA7B80D0-DE0D-48E6-8B3C-A45D01686B4E}" type="presOf" srcId="{EC02A4AE-948E-4FB8-9E9A-639C03D46A17}" destId="{D515F4DB-0C42-4010-B946-15ABBE9BE18B}" srcOrd="0" destOrd="0" presId="urn:microsoft.com/office/officeart/2005/8/layout/vList2"/>
    <dgm:cxn modelId="{6F0C9C84-4D0A-41F6-93B1-E89F8FCEDB06}" type="presOf" srcId="{789CC801-6263-4FD5-82EC-2E6C3F490695}" destId="{84E432F4-06AC-437B-8850-94A304501A94}" srcOrd="0" destOrd="1" presId="urn:microsoft.com/office/officeart/2005/8/layout/vList2"/>
    <dgm:cxn modelId="{E7F5C1D5-B25A-4AEA-81BC-38392B0839F3}" srcId="{EC02A4AE-948E-4FB8-9E9A-639C03D46A17}" destId="{D23BF394-CB03-451F-8EDD-561572E7ED4A}" srcOrd="0" destOrd="0" parTransId="{5B79D922-BEC0-4901-8AB2-1BE94D0DD211}" sibTransId="{97034431-86F0-49CF-854A-FD12A7B807BE}"/>
    <dgm:cxn modelId="{5A75BB5A-D197-494E-9DAE-2C5BEA0C6FBF}" type="presOf" srcId="{D23BF394-CB03-451F-8EDD-561572E7ED4A}" destId="{84E432F4-06AC-437B-8850-94A304501A94}" srcOrd="0" destOrd="0" presId="urn:microsoft.com/office/officeart/2005/8/layout/vList2"/>
    <dgm:cxn modelId="{7F0361C6-AF6B-42E7-934F-5E1CA7390D67}" type="presParOf" srcId="{155BD81C-13FE-4244-AB5D-A14D1E7FA85E}" destId="{D515F4DB-0C42-4010-B946-15ABBE9BE18B}" srcOrd="0" destOrd="0" presId="urn:microsoft.com/office/officeart/2005/8/layout/vList2"/>
    <dgm:cxn modelId="{7C6A75D4-A767-462C-A409-799544D31194}" type="presParOf" srcId="{155BD81C-13FE-4244-AB5D-A14D1E7FA85E}" destId="{84E432F4-06AC-437B-8850-94A304501A9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3851A9-8D47-46A4-A8DB-A6A5AE83A2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242C8E-3CD9-48E6-A339-B5D0B257D779}">
      <dgm:prSet phldrT="[Текст]"/>
      <dgm:spPr/>
      <dgm:t>
        <a:bodyPr/>
        <a:lstStyle/>
        <a:p>
          <a:r>
            <a:rPr lang="ru-RU" dirty="0" smtClean="0"/>
            <a:t>Постоянно эмоционально напряженная работа</a:t>
          </a:r>
          <a:endParaRPr lang="ru-RU" dirty="0"/>
        </a:p>
      </dgm:t>
    </dgm:pt>
    <dgm:pt modelId="{19157263-2351-4A45-9C73-DEB673B7BF87}" type="parTrans" cxnId="{DE27AE7B-D0DB-4601-B901-96AB386694AC}">
      <dgm:prSet/>
      <dgm:spPr/>
      <dgm:t>
        <a:bodyPr/>
        <a:lstStyle/>
        <a:p>
          <a:endParaRPr lang="ru-RU"/>
        </a:p>
      </dgm:t>
    </dgm:pt>
    <dgm:pt modelId="{8BC44041-5510-42E5-91DD-1756B8EE7557}" type="sibTrans" cxnId="{DE27AE7B-D0DB-4601-B901-96AB386694AC}">
      <dgm:prSet/>
      <dgm:spPr/>
      <dgm:t>
        <a:bodyPr/>
        <a:lstStyle/>
        <a:p>
          <a:endParaRPr lang="ru-RU"/>
        </a:p>
      </dgm:t>
    </dgm:pt>
    <dgm:pt modelId="{A53C142F-CD6D-4501-9DF2-85B135F7DFB9}">
      <dgm:prSet phldrT="[Текст]"/>
      <dgm:spPr/>
      <dgm:t>
        <a:bodyPr/>
        <a:lstStyle/>
        <a:p>
          <a:endParaRPr lang="ru-RU" dirty="0"/>
        </a:p>
      </dgm:t>
    </dgm:pt>
    <dgm:pt modelId="{81E662D1-EC23-420E-86FF-6B276C806927}" type="parTrans" cxnId="{B495BF4C-3D70-4B1C-9E14-FBFD8F5A1278}">
      <dgm:prSet/>
      <dgm:spPr/>
      <dgm:t>
        <a:bodyPr/>
        <a:lstStyle/>
        <a:p>
          <a:endParaRPr lang="ru-RU"/>
        </a:p>
      </dgm:t>
    </dgm:pt>
    <dgm:pt modelId="{35E0207F-1C92-4B82-9D52-D074B549ADE6}" type="sibTrans" cxnId="{B495BF4C-3D70-4B1C-9E14-FBFD8F5A1278}">
      <dgm:prSet/>
      <dgm:spPr/>
      <dgm:t>
        <a:bodyPr/>
        <a:lstStyle/>
        <a:p>
          <a:endParaRPr lang="ru-RU"/>
        </a:p>
      </dgm:t>
    </dgm:pt>
    <dgm:pt modelId="{7E436EC2-18D7-4377-AEAB-337AE41C79CE}">
      <dgm:prSet phldrT="[Текст]"/>
      <dgm:spPr/>
      <dgm:t>
        <a:bodyPr/>
        <a:lstStyle/>
        <a:p>
          <a:r>
            <a:rPr lang="ru-RU" dirty="0" smtClean="0"/>
            <a:t>Дестабилизирующая организация деятельности</a:t>
          </a:r>
          <a:endParaRPr lang="ru-RU" dirty="0"/>
        </a:p>
      </dgm:t>
    </dgm:pt>
    <dgm:pt modelId="{CAFA092E-09FF-4775-B2F1-F2AD662B803C}" type="parTrans" cxnId="{FF0EA8BF-2A13-4C28-BE0D-F6C4C98352BE}">
      <dgm:prSet/>
      <dgm:spPr/>
      <dgm:t>
        <a:bodyPr/>
        <a:lstStyle/>
        <a:p>
          <a:endParaRPr lang="ru-RU"/>
        </a:p>
      </dgm:t>
    </dgm:pt>
    <dgm:pt modelId="{8883EB24-8340-4D63-A4F1-154270A28A4B}" type="sibTrans" cxnId="{FF0EA8BF-2A13-4C28-BE0D-F6C4C98352BE}">
      <dgm:prSet/>
      <dgm:spPr/>
      <dgm:t>
        <a:bodyPr/>
        <a:lstStyle/>
        <a:p>
          <a:endParaRPr lang="ru-RU"/>
        </a:p>
      </dgm:t>
    </dgm:pt>
    <dgm:pt modelId="{7A754BEA-1220-4479-B916-BEB1D1C013C0}">
      <dgm:prSet phldrT="[Текст]"/>
      <dgm:spPr/>
      <dgm:t>
        <a:bodyPr/>
        <a:lstStyle/>
        <a:p>
          <a:r>
            <a:rPr lang="ru-RU" dirty="0" smtClean="0"/>
            <a:t>Повышенная ответственность за исполняемые </a:t>
          </a:r>
          <a:r>
            <a:rPr lang="ru-RU" dirty="0" smtClean="0"/>
            <a:t>функции</a:t>
          </a:r>
          <a:endParaRPr lang="ru-RU" dirty="0"/>
        </a:p>
      </dgm:t>
    </dgm:pt>
    <dgm:pt modelId="{553C5A2A-855D-41AC-AD31-5A16AF0C53AD}" type="parTrans" cxnId="{EA6DF1F0-A2DF-4B57-9A5A-160A3C1D458D}">
      <dgm:prSet/>
      <dgm:spPr/>
      <dgm:t>
        <a:bodyPr/>
        <a:lstStyle/>
        <a:p>
          <a:endParaRPr lang="ru-RU"/>
        </a:p>
      </dgm:t>
    </dgm:pt>
    <dgm:pt modelId="{3985B02E-33F0-4025-BC6F-CBA8EF23E38A}" type="sibTrans" cxnId="{EA6DF1F0-A2DF-4B57-9A5A-160A3C1D458D}">
      <dgm:prSet/>
      <dgm:spPr/>
      <dgm:t>
        <a:bodyPr/>
        <a:lstStyle/>
        <a:p>
          <a:endParaRPr lang="ru-RU"/>
        </a:p>
      </dgm:t>
    </dgm:pt>
    <dgm:pt modelId="{8F83D996-6C75-4775-985A-0DC5CFADFC6A}">
      <dgm:prSet phldrT="[Текст]"/>
      <dgm:spPr/>
      <dgm:t>
        <a:bodyPr/>
        <a:lstStyle/>
        <a:p>
          <a:r>
            <a:rPr lang="ru-RU" dirty="0" smtClean="0"/>
            <a:t>Неблагополучная психологическая атмосфера профессиональной </a:t>
          </a:r>
          <a:r>
            <a:rPr lang="ru-RU" dirty="0" smtClean="0"/>
            <a:t>деятельности</a:t>
          </a:r>
          <a:endParaRPr lang="ru-RU" dirty="0"/>
        </a:p>
      </dgm:t>
    </dgm:pt>
    <dgm:pt modelId="{EA5EF0DA-721C-4B76-9FA6-080C31EBE4F6}" type="parTrans" cxnId="{CCAEAAA8-1C53-493F-BCE3-39912BD82E32}">
      <dgm:prSet/>
      <dgm:spPr/>
      <dgm:t>
        <a:bodyPr/>
        <a:lstStyle/>
        <a:p>
          <a:endParaRPr lang="ru-RU"/>
        </a:p>
      </dgm:t>
    </dgm:pt>
    <dgm:pt modelId="{9E71F0CD-BB5B-4A65-8223-9177064F0D1F}" type="sibTrans" cxnId="{CCAEAAA8-1C53-493F-BCE3-39912BD82E32}">
      <dgm:prSet/>
      <dgm:spPr/>
      <dgm:t>
        <a:bodyPr/>
        <a:lstStyle/>
        <a:p>
          <a:endParaRPr lang="ru-RU"/>
        </a:p>
      </dgm:t>
    </dgm:pt>
    <dgm:pt modelId="{77727540-6773-4638-BF71-9395E6A8BB34}">
      <dgm:prSet phldrT="[Текст]"/>
      <dgm:spPr/>
      <dgm:t>
        <a:bodyPr/>
        <a:lstStyle/>
        <a:p>
          <a:r>
            <a:rPr lang="ru-RU" dirty="0" smtClean="0"/>
            <a:t>Психологически трудный контингент, с которым имеет дело профессионал в сфере общения (дети с </a:t>
          </a:r>
          <a:r>
            <a:rPr lang="ru-RU" dirty="0" smtClean="0"/>
            <a:t>«трудным</a:t>
          </a:r>
          <a:r>
            <a:rPr lang="ru-RU" dirty="0" smtClean="0"/>
            <a:t>» характером, аномалиями нервной системы, с задержками психического развития и т. д.)</a:t>
          </a:r>
          <a:endParaRPr lang="ru-RU" dirty="0"/>
        </a:p>
      </dgm:t>
    </dgm:pt>
    <dgm:pt modelId="{8DD1CAE7-AE9F-4589-97A5-54D94A6F677A}" type="parTrans" cxnId="{BD4627EA-878F-4431-8442-70BB70B5871F}">
      <dgm:prSet/>
      <dgm:spPr/>
      <dgm:t>
        <a:bodyPr/>
        <a:lstStyle/>
        <a:p>
          <a:endParaRPr lang="ru-RU"/>
        </a:p>
      </dgm:t>
    </dgm:pt>
    <dgm:pt modelId="{EED0C7E3-1739-46EC-970D-B59E33A85F65}" type="sibTrans" cxnId="{BD4627EA-878F-4431-8442-70BB70B5871F}">
      <dgm:prSet/>
      <dgm:spPr/>
      <dgm:t>
        <a:bodyPr/>
        <a:lstStyle/>
        <a:p>
          <a:endParaRPr lang="ru-RU"/>
        </a:p>
      </dgm:t>
    </dgm:pt>
    <dgm:pt modelId="{59744DFE-B10B-404C-AE8D-606C7706ECEE}" type="pres">
      <dgm:prSet presAssocID="{EE3851A9-8D47-46A4-A8DB-A6A5AE83A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33720C-1106-452A-8AB6-3A29EA17E3BD}" type="pres">
      <dgm:prSet presAssocID="{2D242C8E-3CD9-48E6-A339-B5D0B257D77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8E680-8973-4F9D-A21D-962DEC93A092}" type="pres">
      <dgm:prSet presAssocID="{2D242C8E-3CD9-48E6-A339-B5D0B257D77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C34D6-7F46-4E71-A2A0-E627A79DF607}" type="pres">
      <dgm:prSet presAssocID="{7E436EC2-18D7-4377-AEAB-337AE41C79C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DF3DE-6353-48CB-8865-6116A1A581A8}" type="pres">
      <dgm:prSet presAssocID="{7E436EC2-18D7-4377-AEAB-337AE41C79C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9D7805-2A8A-4701-A4A8-70712006DA98}" type="presOf" srcId="{A53C142F-CD6D-4501-9DF2-85B135F7DFB9}" destId="{33E8E680-8973-4F9D-A21D-962DEC93A092}" srcOrd="0" destOrd="0" presId="urn:microsoft.com/office/officeart/2005/8/layout/vList2"/>
    <dgm:cxn modelId="{BD4627EA-878F-4431-8442-70BB70B5871F}" srcId="{7E436EC2-18D7-4377-AEAB-337AE41C79CE}" destId="{77727540-6773-4638-BF71-9395E6A8BB34}" srcOrd="2" destOrd="0" parTransId="{8DD1CAE7-AE9F-4589-97A5-54D94A6F677A}" sibTransId="{EED0C7E3-1739-46EC-970D-B59E33A85F65}"/>
    <dgm:cxn modelId="{EA6DF1F0-A2DF-4B57-9A5A-160A3C1D458D}" srcId="{7E436EC2-18D7-4377-AEAB-337AE41C79CE}" destId="{7A754BEA-1220-4479-B916-BEB1D1C013C0}" srcOrd="0" destOrd="0" parTransId="{553C5A2A-855D-41AC-AD31-5A16AF0C53AD}" sibTransId="{3985B02E-33F0-4025-BC6F-CBA8EF23E38A}"/>
    <dgm:cxn modelId="{CCAEAAA8-1C53-493F-BCE3-39912BD82E32}" srcId="{7E436EC2-18D7-4377-AEAB-337AE41C79CE}" destId="{8F83D996-6C75-4775-985A-0DC5CFADFC6A}" srcOrd="1" destOrd="0" parTransId="{EA5EF0DA-721C-4B76-9FA6-080C31EBE4F6}" sibTransId="{9E71F0CD-BB5B-4A65-8223-9177064F0D1F}"/>
    <dgm:cxn modelId="{14D0EE95-B3BE-436E-AFB1-1DC0FE61C470}" type="presOf" srcId="{EE3851A9-8D47-46A4-A8DB-A6A5AE83A292}" destId="{59744DFE-B10B-404C-AE8D-606C7706ECEE}" srcOrd="0" destOrd="0" presId="urn:microsoft.com/office/officeart/2005/8/layout/vList2"/>
    <dgm:cxn modelId="{B495BF4C-3D70-4B1C-9E14-FBFD8F5A1278}" srcId="{2D242C8E-3CD9-48E6-A339-B5D0B257D779}" destId="{A53C142F-CD6D-4501-9DF2-85B135F7DFB9}" srcOrd="0" destOrd="0" parTransId="{81E662D1-EC23-420E-86FF-6B276C806927}" sibTransId="{35E0207F-1C92-4B82-9D52-D074B549ADE6}"/>
    <dgm:cxn modelId="{241E2453-9DF1-4048-9B9A-DF2B3918DD8F}" type="presOf" srcId="{77727540-6773-4638-BF71-9395E6A8BB34}" destId="{3FEDF3DE-6353-48CB-8865-6116A1A581A8}" srcOrd="0" destOrd="2" presId="urn:microsoft.com/office/officeart/2005/8/layout/vList2"/>
    <dgm:cxn modelId="{4F0120BE-9880-41B6-B9E3-C5C1817FFC6B}" type="presOf" srcId="{2D242C8E-3CD9-48E6-A339-B5D0B257D779}" destId="{D833720C-1106-452A-8AB6-3A29EA17E3BD}" srcOrd="0" destOrd="0" presId="urn:microsoft.com/office/officeart/2005/8/layout/vList2"/>
    <dgm:cxn modelId="{FF0EA8BF-2A13-4C28-BE0D-F6C4C98352BE}" srcId="{EE3851A9-8D47-46A4-A8DB-A6A5AE83A292}" destId="{7E436EC2-18D7-4377-AEAB-337AE41C79CE}" srcOrd="1" destOrd="0" parTransId="{CAFA092E-09FF-4775-B2F1-F2AD662B803C}" sibTransId="{8883EB24-8340-4D63-A4F1-154270A28A4B}"/>
    <dgm:cxn modelId="{AB20AA81-B242-4D6B-AF9F-46A3BB7E72FE}" type="presOf" srcId="{7E436EC2-18D7-4377-AEAB-337AE41C79CE}" destId="{ECDC34D6-7F46-4E71-A2A0-E627A79DF607}" srcOrd="0" destOrd="0" presId="urn:microsoft.com/office/officeart/2005/8/layout/vList2"/>
    <dgm:cxn modelId="{55FCA354-21E9-4093-A2E6-69EB1241A488}" type="presOf" srcId="{8F83D996-6C75-4775-985A-0DC5CFADFC6A}" destId="{3FEDF3DE-6353-48CB-8865-6116A1A581A8}" srcOrd="0" destOrd="1" presId="urn:microsoft.com/office/officeart/2005/8/layout/vList2"/>
    <dgm:cxn modelId="{3564D677-D646-415D-8472-52CB46B98226}" type="presOf" srcId="{7A754BEA-1220-4479-B916-BEB1D1C013C0}" destId="{3FEDF3DE-6353-48CB-8865-6116A1A581A8}" srcOrd="0" destOrd="0" presId="urn:microsoft.com/office/officeart/2005/8/layout/vList2"/>
    <dgm:cxn modelId="{DE27AE7B-D0DB-4601-B901-96AB386694AC}" srcId="{EE3851A9-8D47-46A4-A8DB-A6A5AE83A292}" destId="{2D242C8E-3CD9-48E6-A339-B5D0B257D779}" srcOrd="0" destOrd="0" parTransId="{19157263-2351-4A45-9C73-DEB673B7BF87}" sibTransId="{8BC44041-5510-42E5-91DD-1756B8EE7557}"/>
    <dgm:cxn modelId="{67F2F4D7-B6F2-4CCD-B696-3B2A1B5A33F1}" type="presParOf" srcId="{59744DFE-B10B-404C-AE8D-606C7706ECEE}" destId="{D833720C-1106-452A-8AB6-3A29EA17E3BD}" srcOrd="0" destOrd="0" presId="urn:microsoft.com/office/officeart/2005/8/layout/vList2"/>
    <dgm:cxn modelId="{DB6D07BA-37D3-4750-8EE6-D8202A0FC409}" type="presParOf" srcId="{59744DFE-B10B-404C-AE8D-606C7706ECEE}" destId="{33E8E680-8973-4F9D-A21D-962DEC93A092}" srcOrd="1" destOrd="0" presId="urn:microsoft.com/office/officeart/2005/8/layout/vList2"/>
    <dgm:cxn modelId="{E7BEBD39-AFD3-4F85-91A2-0493A853D2C2}" type="presParOf" srcId="{59744DFE-B10B-404C-AE8D-606C7706ECEE}" destId="{ECDC34D6-7F46-4E71-A2A0-E627A79DF607}" srcOrd="2" destOrd="0" presId="urn:microsoft.com/office/officeart/2005/8/layout/vList2"/>
    <dgm:cxn modelId="{0571C59C-07F2-4B73-9885-5958D2CA4C48}" type="presParOf" srcId="{59744DFE-B10B-404C-AE8D-606C7706ECEE}" destId="{3FEDF3DE-6353-48CB-8865-6116A1A581A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3851A9-8D47-46A4-A8DB-A6A5AE83A2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242C8E-3CD9-48E6-A339-B5D0B257D779}">
      <dgm:prSet phldrT="[Текст]"/>
      <dgm:spPr/>
      <dgm:t>
        <a:bodyPr/>
        <a:lstStyle/>
        <a:p>
          <a:r>
            <a:rPr lang="ru-RU" b="0" i="0" dirty="0" smtClean="0"/>
            <a:t>Склонность к эмоциональной ригидности</a:t>
          </a:r>
          <a:endParaRPr lang="ru-RU" dirty="0"/>
        </a:p>
      </dgm:t>
    </dgm:pt>
    <dgm:pt modelId="{19157263-2351-4A45-9C73-DEB673B7BF87}" type="parTrans" cxnId="{DE27AE7B-D0DB-4601-B901-96AB386694AC}">
      <dgm:prSet/>
      <dgm:spPr/>
      <dgm:t>
        <a:bodyPr/>
        <a:lstStyle/>
        <a:p>
          <a:endParaRPr lang="ru-RU"/>
        </a:p>
      </dgm:t>
    </dgm:pt>
    <dgm:pt modelId="{8BC44041-5510-42E5-91DD-1756B8EE7557}" type="sibTrans" cxnId="{DE27AE7B-D0DB-4601-B901-96AB386694AC}">
      <dgm:prSet/>
      <dgm:spPr/>
      <dgm:t>
        <a:bodyPr/>
        <a:lstStyle/>
        <a:p>
          <a:endParaRPr lang="ru-RU"/>
        </a:p>
      </dgm:t>
    </dgm:pt>
    <dgm:pt modelId="{A53C142F-CD6D-4501-9DF2-85B135F7DFB9}">
      <dgm:prSet phldrT="[Текст]"/>
      <dgm:spPr/>
      <dgm:t>
        <a:bodyPr/>
        <a:lstStyle/>
        <a:p>
          <a:r>
            <a:rPr lang="ru-RU" b="0" i="0" dirty="0" smtClean="0"/>
            <a:t>Интенсивная интериоризация</a:t>
          </a:r>
          <a:endParaRPr lang="ru-RU" dirty="0"/>
        </a:p>
      </dgm:t>
    </dgm:pt>
    <dgm:pt modelId="{81E662D1-EC23-420E-86FF-6B276C806927}" type="parTrans" cxnId="{B495BF4C-3D70-4B1C-9E14-FBFD8F5A1278}">
      <dgm:prSet/>
      <dgm:spPr/>
      <dgm:t>
        <a:bodyPr/>
        <a:lstStyle/>
        <a:p>
          <a:endParaRPr lang="ru-RU"/>
        </a:p>
      </dgm:t>
    </dgm:pt>
    <dgm:pt modelId="{35E0207F-1C92-4B82-9D52-D074B549ADE6}" type="sibTrans" cxnId="{B495BF4C-3D70-4B1C-9E14-FBFD8F5A1278}">
      <dgm:prSet/>
      <dgm:spPr/>
      <dgm:t>
        <a:bodyPr/>
        <a:lstStyle/>
        <a:p>
          <a:endParaRPr lang="ru-RU"/>
        </a:p>
      </dgm:t>
    </dgm:pt>
    <dgm:pt modelId="{7E436EC2-18D7-4377-AEAB-337AE41C79CE}">
      <dgm:prSet phldrT="[Текст]"/>
      <dgm:spPr/>
      <dgm:t>
        <a:bodyPr/>
        <a:lstStyle/>
        <a:p>
          <a:r>
            <a:rPr lang="ru-RU" b="0" i="0" dirty="0" smtClean="0"/>
            <a:t>Слабая мотивация эмоциональной отдачи</a:t>
          </a:r>
          <a:endParaRPr lang="ru-RU" dirty="0"/>
        </a:p>
      </dgm:t>
    </dgm:pt>
    <dgm:pt modelId="{CAFA092E-09FF-4775-B2F1-F2AD662B803C}" type="parTrans" cxnId="{FF0EA8BF-2A13-4C28-BE0D-F6C4C98352BE}">
      <dgm:prSet/>
      <dgm:spPr/>
      <dgm:t>
        <a:bodyPr/>
        <a:lstStyle/>
        <a:p>
          <a:endParaRPr lang="ru-RU"/>
        </a:p>
      </dgm:t>
    </dgm:pt>
    <dgm:pt modelId="{8883EB24-8340-4D63-A4F1-154270A28A4B}" type="sibTrans" cxnId="{FF0EA8BF-2A13-4C28-BE0D-F6C4C98352BE}">
      <dgm:prSet/>
      <dgm:spPr/>
      <dgm:t>
        <a:bodyPr/>
        <a:lstStyle/>
        <a:p>
          <a:endParaRPr lang="ru-RU"/>
        </a:p>
      </dgm:t>
    </dgm:pt>
    <dgm:pt modelId="{F3B97AB6-E939-413B-9782-F7AAD7CF5D0D}">
      <dgm:prSet phldrT="[Текст]"/>
      <dgm:spPr/>
      <dgm:t>
        <a:bodyPr/>
        <a:lstStyle/>
        <a:p>
          <a:r>
            <a:rPr lang="ru-RU" b="0" i="0" dirty="0" smtClean="0"/>
            <a:t> Трудность адаптации к изменениям, постоянное переживание одних и тех же негативных эмоций, что мешает эмоциональному восстановлению</a:t>
          </a:r>
          <a:endParaRPr lang="ru-RU" dirty="0"/>
        </a:p>
      </dgm:t>
    </dgm:pt>
    <dgm:pt modelId="{6D4FEF65-EF04-41D4-AAAC-26338AB41625}" type="parTrans" cxnId="{927224BA-B2F1-4CB1-98CF-DAE1F8A0F02C}">
      <dgm:prSet/>
      <dgm:spPr/>
      <dgm:t>
        <a:bodyPr/>
        <a:lstStyle/>
        <a:p>
          <a:endParaRPr lang="ru-RU"/>
        </a:p>
      </dgm:t>
    </dgm:pt>
    <dgm:pt modelId="{A9B42F70-FF40-4FAF-B0CD-EEB6A7EEA2AD}" type="sibTrans" cxnId="{927224BA-B2F1-4CB1-98CF-DAE1F8A0F02C}">
      <dgm:prSet/>
      <dgm:spPr/>
      <dgm:t>
        <a:bodyPr/>
        <a:lstStyle/>
        <a:p>
          <a:endParaRPr lang="ru-RU"/>
        </a:p>
      </dgm:t>
    </dgm:pt>
    <dgm:pt modelId="{895859FE-A12B-4664-9B93-312E97227C20}">
      <dgm:prSet phldrT="[Текст]"/>
      <dgm:spPr/>
      <dgm:t>
        <a:bodyPr/>
        <a:lstStyle/>
        <a:p>
          <a:r>
            <a:rPr lang="ru-RU" b="0" i="0" dirty="0" smtClean="0"/>
            <a:t> Глубокое переживание и восприятие профессиональных ситуаций, что увеличивает эмоциональную нагрузку и риск истощения</a:t>
          </a:r>
          <a:endParaRPr lang="ru-RU" dirty="0"/>
        </a:p>
      </dgm:t>
    </dgm:pt>
    <dgm:pt modelId="{74E9BE27-85F7-486B-90F0-FF67873CC27D}" type="parTrans" cxnId="{D4EC80A7-46F5-4B55-9D08-522CC72F7358}">
      <dgm:prSet/>
      <dgm:spPr/>
      <dgm:t>
        <a:bodyPr/>
        <a:lstStyle/>
        <a:p>
          <a:endParaRPr lang="ru-RU"/>
        </a:p>
      </dgm:t>
    </dgm:pt>
    <dgm:pt modelId="{52317828-B8EC-4124-8B8A-2B8AA1651584}" type="sibTrans" cxnId="{D4EC80A7-46F5-4B55-9D08-522CC72F7358}">
      <dgm:prSet/>
      <dgm:spPr/>
      <dgm:t>
        <a:bodyPr/>
        <a:lstStyle/>
        <a:p>
          <a:endParaRPr lang="ru-RU"/>
        </a:p>
      </dgm:t>
    </dgm:pt>
    <dgm:pt modelId="{53F7E370-80E9-4BE7-86C3-8E282F09B0A0}">
      <dgm:prSet phldrT="[Текст]"/>
      <dgm:spPr/>
      <dgm:t>
        <a:bodyPr/>
        <a:lstStyle/>
        <a:p>
          <a:r>
            <a:rPr lang="ru-RU" b="0" i="0" dirty="0" smtClean="0"/>
            <a:t>Отсутствие внутреннего желания и энергии делиться эмоциями, что ведет к отчуждению и апатии</a:t>
          </a:r>
          <a:endParaRPr lang="ru-RU" dirty="0"/>
        </a:p>
      </dgm:t>
    </dgm:pt>
    <dgm:pt modelId="{E66DBD16-6EBD-4150-B351-19E349B69E62}" type="parTrans" cxnId="{E346B1BB-D62C-4424-B8BD-490E60D5FA05}">
      <dgm:prSet/>
      <dgm:spPr/>
      <dgm:t>
        <a:bodyPr/>
        <a:lstStyle/>
        <a:p>
          <a:endParaRPr lang="ru-RU"/>
        </a:p>
      </dgm:t>
    </dgm:pt>
    <dgm:pt modelId="{2D5EB572-7C68-42D1-9DE2-69606A55B762}" type="sibTrans" cxnId="{E346B1BB-D62C-4424-B8BD-490E60D5FA05}">
      <dgm:prSet/>
      <dgm:spPr/>
      <dgm:t>
        <a:bodyPr/>
        <a:lstStyle/>
        <a:p>
          <a:endParaRPr lang="ru-RU"/>
        </a:p>
      </dgm:t>
    </dgm:pt>
    <dgm:pt modelId="{59744DFE-B10B-404C-AE8D-606C7706ECEE}" type="pres">
      <dgm:prSet presAssocID="{EE3851A9-8D47-46A4-A8DB-A6A5AE83A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33720C-1106-452A-8AB6-3A29EA17E3BD}" type="pres">
      <dgm:prSet presAssocID="{2D242C8E-3CD9-48E6-A339-B5D0B257D77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8E680-8973-4F9D-A21D-962DEC93A092}" type="pres">
      <dgm:prSet presAssocID="{2D242C8E-3CD9-48E6-A339-B5D0B257D779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0DA1A3-062D-417E-B79B-492A560D015D}" type="pres">
      <dgm:prSet presAssocID="{A53C142F-CD6D-4501-9DF2-85B135F7DFB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E2BF7-2480-4A13-8974-8168D5331BC2}" type="pres">
      <dgm:prSet presAssocID="{A53C142F-CD6D-4501-9DF2-85B135F7DFB9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C34D6-7F46-4E71-A2A0-E627A79DF607}" type="pres">
      <dgm:prSet presAssocID="{7E436EC2-18D7-4377-AEAB-337AE41C79C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DF3DE-6353-48CB-8865-6116A1A581A8}" type="pres">
      <dgm:prSet presAssocID="{7E436EC2-18D7-4377-AEAB-337AE41C79CE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7224BA-B2F1-4CB1-98CF-DAE1F8A0F02C}" srcId="{2D242C8E-3CD9-48E6-A339-B5D0B257D779}" destId="{F3B97AB6-E939-413B-9782-F7AAD7CF5D0D}" srcOrd="0" destOrd="0" parTransId="{6D4FEF65-EF04-41D4-AAAC-26338AB41625}" sibTransId="{A9B42F70-FF40-4FAF-B0CD-EEB6A7EEA2AD}"/>
    <dgm:cxn modelId="{14D0EE95-B3BE-436E-AFB1-1DC0FE61C470}" type="presOf" srcId="{EE3851A9-8D47-46A4-A8DB-A6A5AE83A292}" destId="{59744DFE-B10B-404C-AE8D-606C7706ECEE}" srcOrd="0" destOrd="0" presId="urn:microsoft.com/office/officeart/2005/8/layout/vList2"/>
    <dgm:cxn modelId="{B495BF4C-3D70-4B1C-9E14-FBFD8F5A1278}" srcId="{EE3851A9-8D47-46A4-A8DB-A6A5AE83A292}" destId="{A53C142F-CD6D-4501-9DF2-85B135F7DFB9}" srcOrd="1" destOrd="0" parTransId="{81E662D1-EC23-420E-86FF-6B276C806927}" sibTransId="{35E0207F-1C92-4B82-9D52-D074B549ADE6}"/>
    <dgm:cxn modelId="{D4EC80A7-46F5-4B55-9D08-522CC72F7358}" srcId="{A53C142F-CD6D-4501-9DF2-85B135F7DFB9}" destId="{895859FE-A12B-4664-9B93-312E97227C20}" srcOrd="0" destOrd="0" parTransId="{74E9BE27-85F7-486B-90F0-FF67873CC27D}" sibTransId="{52317828-B8EC-4124-8B8A-2B8AA1651584}"/>
    <dgm:cxn modelId="{4F0120BE-9880-41B6-B9E3-C5C1817FFC6B}" type="presOf" srcId="{2D242C8E-3CD9-48E6-A339-B5D0B257D779}" destId="{D833720C-1106-452A-8AB6-3A29EA17E3BD}" srcOrd="0" destOrd="0" presId="urn:microsoft.com/office/officeart/2005/8/layout/vList2"/>
    <dgm:cxn modelId="{FF0EA8BF-2A13-4C28-BE0D-F6C4C98352BE}" srcId="{EE3851A9-8D47-46A4-A8DB-A6A5AE83A292}" destId="{7E436EC2-18D7-4377-AEAB-337AE41C79CE}" srcOrd="2" destOrd="0" parTransId="{CAFA092E-09FF-4775-B2F1-F2AD662B803C}" sibTransId="{8883EB24-8340-4D63-A4F1-154270A28A4B}"/>
    <dgm:cxn modelId="{4BC3DD53-7204-4A5B-A9F9-C92497EBC883}" type="presOf" srcId="{F3B97AB6-E939-413B-9782-F7AAD7CF5D0D}" destId="{33E8E680-8973-4F9D-A21D-962DEC93A092}" srcOrd="0" destOrd="0" presId="urn:microsoft.com/office/officeart/2005/8/layout/vList2"/>
    <dgm:cxn modelId="{AB20AA81-B242-4D6B-AF9F-46A3BB7E72FE}" type="presOf" srcId="{7E436EC2-18D7-4377-AEAB-337AE41C79CE}" destId="{ECDC34D6-7F46-4E71-A2A0-E627A79DF607}" srcOrd="0" destOrd="0" presId="urn:microsoft.com/office/officeart/2005/8/layout/vList2"/>
    <dgm:cxn modelId="{92F3AAE6-F4B2-4245-BBE5-D53AE17C91C4}" type="presOf" srcId="{53F7E370-80E9-4BE7-86C3-8E282F09B0A0}" destId="{3FEDF3DE-6353-48CB-8865-6116A1A581A8}" srcOrd="0" destOrd="0" presId="urn:microsoft.com/office/officeart/2005/8/layout/vList2"/>
    <dgm:cxn modelId="{E346B1BB-D62C-4424-B8BD-490E60D5FA05}" srcId="{7E436EC2-18D7-4377-AEAB-337AE41C79CE}" destId="{53F7E370-80E9-4BE7-86C3-8E282F09B0A0}" srcOrd="0" destOrd="0" parTransId="{E66DBD16-6EBD-4150-B351-19E349B69E62}" sibTransId="{2D5EB572-7C68-42D1-9DE2-69606A55B762}"/>
    <dgm:cxn modelId="{583437E4-14C2-4CEA-877E-5EA34C1F0C4C}" type="presOf" srcId="{895859FE-A12B-4664-9B93-312E97227C20}" destId="{6E7E2BF7-2480-4A13-8974-8168D5331BC2}" srcOrd="0" destOrd="0" presId="urn:microsoft.com/office/officeart/2005/8/layout/vList2"/>
    <dgm:cxn modelId="{53A384E7-5A8C-4FA0-A331-B781C925BF9D}" type="presOf" srcId="{A53C142F-CD6D-4501-9DF2-85B135F7DFB9}" destId="{E30DA1A3-062D-417E-B79B-492A560D015D}" srcOrd="0" destOrd="0" presId="urn:microsoft.com/office/officeart/2005/8/layout/vList2"/>
    <dgm:cxn modelId="{DE27AE7B-D0DB-4601-B901-96AB386694AC}" srcId="{EE3851A9-8D47-46A4-A8DB-A6A5AE83A292}" destId="{2D242C8E-3CD9-48E6-A339-B5D0B257D779}" srcOrd="0" destOrd="0" parTransId="{19157263-2351-4A45-9C73-DEB673B7BF87}" sibTransId="{8BC44041-5510-42E5-91DD-1756B8EE7557}"/>
    <dgm:cxn modelId="{67F2F4D7-B6F2-4CCD-B696-3B2A1B5A33F1}" type="presParOf" srcId="{59744DFE-B10B-404C-AE8D-606C7706ECEE}" destId="{D833720C-1106-452A-8AB6-3A29EA17E3BD}" srcOrd="0" destOrd="0" presId="urn:microsoft.com/office/officeart/2005/8/layout/vList2"/>
    <dgm:cxn modelId="{DC9FEECA-09EE-4315-A719-BE0D7FB39054}" type="presParOf" srcId="{59744DFE-B10B-404C-AE8D-606C7706ECEE}" destId="{33E8E680-8973-4F9D-A21D-962DEC93A092}" srcOrd="1" destOrd="0" presId="urn:microsoft.com/office/officeart/2005/8/layout/vList2"/>
    <dgm:cxn modelId="{8A3A7DD6-67C1-4898-B65A-9BF26B55ED91}" type="presParOf" srcId="{59744DFE-B10B-404C-AE8D-606C7706ECEE}" destId="{E30DA1A3-062D-417E-B79B-492A560D015D}" srcOrd="2" destOrd="0" presId="urn:microsoft.com/office/officeart/2005/8/layout/vList2"/>
    <dgm:cxn modelId="{3270F68A-6CFC-44B9-9477-6D0E78D1C356}" type="presParOf" srcId="{59744DFE-B10B-404C-AE8D-606C7706ECEE}" destId="{6E7E2BF7-2480-4A13-8974-8168D5331BC2}" srcOrd="3" destOrd="0" presId="urn:microsoft.com/office/officeart/2005/8/layout/vList2"/>
    <dgm:cxn modelId="{E7BEBD39-AFD3-4F85-91A2-0493A853D2C2}" type="presParOf" srcId="{59744DFE-B10B-404C-AE8D-606C7706ECEE}" destId="{ECDC34D6-7F46-4E71-A2A0-E627A79DF607}" srcOrd="4" destOrd="0" presId="urn:microsoft.com/office/officeart/2005/8/layout/vList2"/>
    <dgm:cxn modelId="{5F3081A2-7596-42CA-A159-C0E6F17EAD41}" type="presParOf" srcId="{59744DFE-B10B-404C-AE8D-606C7706ECEE}" destId="{3FEDF3DE-6353-48CB-8865-6116A1A581A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3851A9-8D47-46A4-A8DB-A6A5AE83A2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242C8E-3CD9-48E6-A339-B5D0B257D779}">
      <dgm:prSet phldrT="[Текст]"/>
      <dgm:spPr/>
      <dgm:t>
        <a:bodyPr/>
        <a:lstStyle/>
        <a:p>
          <a:r>
            <a:rPr lang="ru-RU" b="0" i="0" dirty="0" smtClean="0"/>
            <a:t>Отсутствие ресурсов</a:t>
          </a:r>
          <a:endParaRPr lang="ru-RU" dirty="0"/>
        </a:p>
      </dgm:t>
    </dgm:pt>
    <dgm:pt modelId="{19157263-2351-4A45-9C73-DEB673B7BF87}" type="parTrans" cxnId="{DE27AE7B-D0DB-4601-B901-96AB386694AC}">
      <dgm:prSet/>
      <dgm:spPr/>
      <dgm:t>
        <a:bodyPr/>
        <a:lstStyle/>
        <a:p>
          <a:endParaRPr lang="ru-RU"/>
        </a:p>
      </dgm:t>
    </dgm:pt>
    <dgm:pt modelId="{8BC44041-5510-42E5-91DD-1756B8EE7557}" type="sibTrans" cxnId="{DE27AE7B-D0DB-4601-B901-96AB386694AC}">
      <dgm:prSet/>
      <dgm:spPr/>
      <dgm:t>
        <a:bodyPr/>
        <a:lstStyle/>
        <a:p>
          <a:endParaRPr lang="ru-RU"/>
        </a:p>
      </dgm:t>
    </dgm:pt>
    <dgm:pt modelId="{A53C142F-CD6D-4501-9DF2-85B135F7DFB9}">
      <dgm:prSet phldrT="[Текст]"/>
      <dgm:spPr/>
      <dgm:t>
        <a:bodyPr/>
        <a:lstStyle/>
        <a:p>
          <a:r>
            <a:rPr lang="ru-RU" b="0" i="0" dirty="0" smtClean="0"/>
            <a:t>Экзистенциальный фактор</a:t>
          </a:r>
          <a:endParaRPr lang="ru-RU" dirty="0"/>
        </a:p>
      </dgm:t>
    </dgm:pt>
    <dgm:pt modelId="{81E662D1-EC23-420E-86FF-6B276C806927}" type="parTrans" cxnId="{B495BF4C-3D70-4B1C-9E14-FBFD8F5A1278}">
      <dgm:prSet/>
      <dgm:spPr/>
      <dgm:t>
        <a:bodyPr/>
        <a:lstStyle/>
        <a:p>
          <a:endParaRPr lang="ru-RU"/>
        </a:p>
      </dgm:t>
    </dgm:pt>
    <dgm:pt modelId="{35E0207F-1C92-4B82-9D52-D074B549ADE6}" type="sibTrans" cxnId="{B495BF4C-3D70-4B1C-9E14-FBFD8F5A1278}">
      <dgm:prSet/>
      <dgm:spPr/>
      <dgm:t>
        <a:bodyPr/>
        <a:lstStyle/>
        <a:p>
          <a:endParaRPr lang="ru-RU"/>
        </a:p>
      </dgm:t>
    </dgm:pt>
    <dgm:pt modelId="{6AC7C08F-FCDA-4C8C-953A-29094C5FE2AE}">
      <dgm:prSet phldrT="[Текст]"/>
      <dgm:spPr/>
      <dgm:t>
        <a:bodyPr/>
        <a:lstStyle/>
        <a:p>
          <a:r>
            <a:rPr lang="ru-RU" b="0" i="0" dirty="0" smtClean="0"/>
            <a:t>Недостаток поддержки от семьи, друзей, коллег, а также проблемы со здоровьем и экономическая нестабильность, усугубляющие стресс</a:t>
          </a:r>
          <a:endParaRPr lang="ru-RU" dirty="0"/>
        </a:p>
      </dgm:t>
    </dgm:pt>
    <dgm:pt modelId="{D8887594-3305-40FC-8E56-993F34492CF7}" type="parTrans" cxnId="{B23469B2-E43C-4F45-961F-FABCF08C4581}">
      <dgm:prSet/>
      <dgm:spPr/>
      <dgm:t>
        <a:bodyPr/>
        <a:lstStyle/>
        <a:p>
          <a:endParaRPr lang="ru-RU"/>
        </a:p>
      </dgm:t>
    </dgm:pt>
    <dgm:pt modelId="{C6C769ED-D9E0-455E-B9E5-EDE1B584A29A}" type="sibTrans" cxnId="{B23469B2-E43C-4F45-961F-FABCF08C4581}">
      <dgm:prSet/>
      <dgm:spPr/>
      <dgm:t>
        <a:bodyPr/>
        <a:lstStyle/>
        <a:p>
          <a:endParaRPr lang="ru-RU"/>
        </a:p>
      </dgm:t>
    </dgm:pt>
    <dgm:pt modelId="{D768E759-D609-42B5-A3B0-BCC13DC9E8CA}">
      <dgm:prSet phldrT="[Текст]"/>
      <dgm:spPr/>
      <dgm:t>
        <a:bodyPr/>
        <a:lstStyle/>
        <a:p>
          <a:r>
            <a:rPr lang="ru-RU" b="0" i="0" dirty="0" smtClean="0"/>
            <a:t>Чувство, что деятельность не соответствует внутренним ценностям или отсутствует смысл, что вызывает внутренний конфликт и стресс</a:t>
          </a:r>
          <a:endParaRPr lang="ru-RU" dirty="0"/>
        </a:p>
      </dgm:t>
    </dgm:pt>
    <dgm:pt modelId="{2D6D8343-0AF1-4D70-92F2-F62CF63B6822}" type="parTrans" cxnId="{A717C7A7-BA21-44AA-9618-6F79E294F794}">
      <dgm:prSet/>
      <dgm:spPr/>
      <dgm:t>
        <a:bodyPr/>
        <a:lstStyle/>
        <a:p>
          <a:endParaRPr lang="ru-RU"/>
        </a:p>
      </dgm:t>
    </dgm:pt>
    <dgm:pt modelId="{4C1DC6B5-C1AB-456C-9ADF-349EBA720CD3}" type="sibTrans" cxnId="{A717C7A7-BA21-44AA-9618-6F79E294F794}">
      <dgm:prSet/>
      <dgm:spPr/>
      <dgm:t>
        <a:bodyPr/>
        <a:lstStyle/>
        <a:p>
          <a:endParaRPr lang="ru-RU"/>
        </a:p>
      </dgm:t>
    </dgm:pt>
    <dgm:pt modelId="{59744DFE-B10B-404C-AE8D-606C7706ECEE}" type="pres">
      <dgm:prSet presAssocID="{EE3851A9-8D47-46A4-A8DB-A6A5AE83A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33720C-1106-452A-8AB6-3A29EA17E3BD}" type="pres">
      <dgm:prSet presAssocID="{2D242C8E-3CD9-48E6-A339-B5D0B257D77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8E680-8973-4F9D-A21D-962DEC93A092}" type="pres">
      <dgm:prSet presAssocID="{2D242C8E-3CD9-48E6-A339-B5D0B257D77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0DA1A3-062D-417E-B79B-492A560D015D}" type="pres">
      <dgm:prSet presAssocID="{A53C142F-CD6D-4501-9DF2-85B135F7DFB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E2BF7-2480-4A13-8974-8168D5331BC2}" type="pres">
      <dgm:prSet presAssocID="{A53C142F-CD6D-4501-9DF2-85B135F7DFB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D0EE95-B3BE-436E-AFB1-1DC0FE61C470}" type="presOf" srcId="{EE3851A9-8D47-46A4-A8DB-A6A5AE83A292}" destId="{59744DFE-B10B-404C-AE8D-606C7706ECEE}" srcOrd="0" destOrd="0" presId="urn:microsoft.com/office/officeart/2005/8/layout/vList2"/>
    <dgm:cxn modelId="{B495BF4C-3D70-4B1C-9E14-FBFD8F5A1278}" srcId="{EE3851A9-8D47-46A4-A8DB-A6A5AE83A292}" destId="{A53C142F-CD6D-4501-9DF2-85B135F7DFB9}" srcOrd="1" destOrd="0" parTransId="{81E662D1-EC23-420E-86FF-6B276C806927}" sibTransId="{35E0207F-1C92-4B82-9D52-D074B549ADE6}"/>
    <dgm:cxn modelId="{4F0120BE-9880-41B6-B9E3-C5C1817FFC6B}" type="presOf" srcId="{2D242C8E-3CD9-48E6-A339-B5D0B257D779}" destId="{D833720C-1106-452A-8AB6-3A29EA17E3BD}" srcOrd="0" destOrd="0" presId="urn:microsoft.com/office/officeart/2005/8/layout/vList2"/>
    <dgm:cxn modelId="{A717C7A7-BA21-44AA-9618-6F79E294F794}" srcId="{A53C142F-CD6D-4501-9DF2-85B135F7DFB9}" destId="{D768E759-D609-42B5-A3B0-BCC13DC9E8CA}" srcOrd="0" destOrd="0" parTransId="{2D6D8343-0AF1-4D70-92F2-F62CF63B6822}" sibTransId="{4C1DC6B5-C1AB-456C-9ADF-349EBA720CD3}"/>
    <dgm:cxn modelId="{385DCF63-0125-45B0-8417-3A88EA903320}" type="presOf" srcId="{D768E759-D609-42B5-A3B0-BCC13DC9E8CA}" destId="{6E7E2BF7-2480-4A13-8974-8168D5331BC2}" srcOrd="0" destOrd="0" presId="urn:microsoft.com/office/officeart/2005/8/layout/vList2"/>
    <dgm:cxn modelId="{B23469B2-E43C-4F45-961F-FABCF08C4581}" srcId="{2D242C8E-3CD9-48E6-A339-B5D0B257D779}" destId="{6AC7C08F-FCDA-4C8C-953A-29094C5FE2AE}" srcOrd="0" destOrd="0" parTransId="{D8887594-3305-40FC-8E56-993F34492CF7}" sibTransId="{C6C769ED-D9E0-455E-B9E5-EDE1B584A29A}"/>
    <dgm:cxn modelId="{65B977D2-D8FB-4D44-9BFF-B9676DA80DD5}" type="presOf" srcId="{6AC7C08F-FCDA-4C8C-953A-29094C5FE2AE}" destId="{33E8E680-8973-4F9D-A21D-962DEC93A092}" srcOrd="0" destOrd="0" presId="urn:microsoft.com/office/officeart/2005/8/layout/vList2"/>
    <dgm:cxn modelId="{53A384E7-5A8C-4FA0-A331-B781C925BF9D}" type="presOf" srcId="{A53C142F-CD6D-4501-9DF2-85B135F7DFB9}" destId="{E30DA1A3-062D-417E-B79B-492A560D015D}" srcOrd="0" destOrd="0" presId="urn:microsoft.com/office/officeart/2005/8/layout/vList2"/>
    <dgm:cxn modelId="{DE27AE7B-D0DB-4601-B901-96AB386694AC}" srcId="{EE3851A9-8D47-46A4-A8DB-A6A5AE83A292}" destId="{2D242C8E-3CD9-48E6-A339-B5D0B257D779}" srcOrd="0" destOrd="0" parTransId="{19157263-2351-4A45-9C73-DEB673B7BF87}" sibTransId="{8BC44041-5510-42E5-91DD-1756B8EE7557}"/>
    <dgm:cxn modelId="{67F2F4D7-B6F2-4CCD-B696-3B2A1B5A33F1}" type="presParOf" srcId="{59744DFE-B10B-404C-AE8D-606C7706ECEE}" destId="{D833720C-1106-452A-8AB6-3A29EA17E3BD}" srcOrd="0" destOrd="0" presId="urn:microsoft.com/office/officeart/2005/8/layout/vList2"/>
    <dgm:cxn modelId="{958CB5AE-CD00-4356-AE23-1AEBC18F6746}" type="presParOf" srcId="{59744DFE-B10B-404C-AE8D-606C7706ECEE}" destId="{33E8E680-8973-4F9D-A21D-962DEC93A092}" srcOrd="1" destOrd="0" presId="urn:microsoft.com/office/officeart/2005/8/layout/vList2"/>
    <dgm:cxn modelId="{8A3A7DD6-67C1-4898-B65A-9BF26B55ED91}" type="presParOf" srcId="{59744DFE-B10B-404C-AE8D-606C7706ECEE}" destId="{E30DA1A3-062D-417E-B79B-492A560D015D}" srcOrd="2" destOrd="0" presId="urn:microsoft.com/office/officeart/2005/8/layout/vList2"/>
    <dgm:cxn modelId="{830E5DDF-1E48-425E-BBE7-034C64AD7F81}" type="presParOf" srcId="{59744DFE-B10B-404C-AE8D-606C7706ECEE}" destId="{6E7E2BF7-2480-4A13-8974-8168D5331BC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E3851A9-8D47-46A4-A8DB-A6A5AE83A2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242C8E-3CD9-48E6-A339-B5D0B257D779}">
      <dgm:prSet phldrT="[Текст]"/>
      <dgm:spPr/>
      <dgm:t>
        <a:bodyPr/>
        <a:lstStyle/>
        <a:p>
          <a:r>
            <a:rPr lang="ru-RU" b="0" i="0" dirty="0" smtClean="0"/>
            <a:t>Большая ответственность за развитие молодых специалистов</a:t>
          </a:r>
          <a:endParaRPr lang="ru-RU" dirty="0"/>
        </a:p>
      </dgm:t>
    </dgm:pt>
    <dgm:pt modelId="{19157263-2351-4A45-9C73-DEB673B7BF87}" type="parTrans" cxnId="{DE27AE7B-D0DB-4601-B901-96AB386694AC}">
      <dgm:prSet/>
      <dgm:spPr/>
      <dgm:t>
        <a:bodyPr/>
        <a:lstStyle/>
        <a:p>
          <a:endParaRPr lang="ru-RU"/>
        </a:p>
      </dgm:t>
    </dgm:pt>
    <dgm:pt modelId="{8BC44041-5510-42E5-91DD-1756B8EE7557}" type="sibTrans" cxnId="{DE27AE7B-D0DB-4601-B901-96AB386694AC}">
      <dgm:prSet/>
      <dgm:spPr/>
      <dgm:t>
        <a:bodyPr/>
        <a:lstStyle/>
        <a:p>
          <a:endParaRPr lang="ru-RU"/>
        </a:p>
      </dgm:t>
    </dgm:pt>
    <dgm:pt modelId="{B47A62AE-0A7D-40E6-A611-548DFF28A09C}">
      <dgm:prSet phldrT="[Текст]"/>
      <dgm:spPr/>
      <dgm:t>
        <a:bodyPr/>
        <a:lstStyle/>
        <a:p>
          <a:r>
            <a:rPr lang="ru-RU" b="0" i="0" dirty="0" smtClean="0"/>
            <a:t>Постоянное ощущение ответственности за успехи и неудачи учеников</a:t>
          </a:r>
          <a:endParaRPr lang="ru-RU" dirty="0"/>
        </a:p>
      </dgm:t>
    </dgm:pt>
    <dgm:pt modelId="{4DD3F87F-DDAA-4ABA-8F29-337278F732A3}" type="parTrans" cxnId="{8CD099C1-F432-4185-AFC0-5A646FF20B79}">
      <dgm:prSet/>
      <dgm:spPr/>
      <dgm:t>
        <a:bodyPr/>
        <a:lstStyle/>
        <a:p>
          <a:endParaRPr lang="ru-RU"/>
        </a:p>
      </dgm:t>
    </dgm:pt>
    <dgm:pt modelId="{D7D4EA87-9203-4102-913E-23D58A59B002}" type="sibTrans" cxnId="{8CD099C1-F432-4185-AFC0-5A646FF20B79}">
      <dgm:prSet/>
      <dgm:spPr/>
      <dgm:t>
        <a:bodyPr/>
        <a:lstStyle/>
        <a:p>
          <a:endParaRPr lang="ru-RU"/>
        </a:p>
      </dgm:t>
    </dgm:pt>
    <dgm:pt modelId="{1558FBC9-6F11-4F14-93B2-52618258B445}">
      <dgm:prSet phldrT="[Текст]"/>
      <dgm:spPr/>
      <dgm:t>
        <a:bodyPr/>
        <a:lstStyle/>
        <a:p>
          <a:r>
            <a:rPr lang="ru-RU" b="0" i="0" dirty="0" smtClean="0"/>
            <a:t>Страх не оправдать ожиданий коллег или руководства</a:t>
          </a:r>
          <a:endParaRPr lang="ru-RU" dirty="0"/>
        </a:p>
      </dgm:t>
    </dgm:pt>
    <dgm:pt modelId="{B61C84E3-E787-4353-89DD-6C024BD19FB6}" type="parTrans" cxnId="{D2107EC2-E9F2-40D5-AFE8-C7C32FF43181}">
      <dgm:prSet/>
      <dgm:spPr/>
      <dgm:t>
        <a:bodyPr/>
        <a:lstStyle/>
        <a:p>
          <a:endParaRPr lang="ru-RU"/>
        </a:p>
      </dgm:t>
    </dgm:pt>
    <dgm:pt modelId="{D091B233-99A9-4B5E-91C0-83C18B6147FB}" type="sibTrans" cxnId="{D2107EC2-E9F2-40D5-AFE8-C7C32FF43181}">
      <dgm:prSet/>
      <dgm:spPr/>
      <dgm:t>
        <a:bodyPr/>
        <a:lstStyle/>
        <a:p>
          <a:endParaRPr lang="ru-RU"/>
        </a:p>
      </dgm:t>
    </dgm:pt>
    <dgm:pt modelId="{37465AC2-619A-473F-A788-96D5AFD920FD}">
      <dgm:prSet phldrT="[Текст]"/>
      <dgm:spPr/>
      <dgm:t>
        <a:bodyPr/>
        <a:lstStyle/>
        <a:p>
          <a:r>
            <a:rPr lang="ru-RU" b="0" i="0" dirty="0" smtClean="0"/>
            <a:t>Эмоциональное напряжение при работе с </a:t>
          </a:r>
          <a:r>
            <a:rPr lang="ru-RU" b="0" i="0" dirty="0" smtClean="0"/>
            <a:t>«трудными» </a:t>
          </a:r>
          <a:r>
            <a:rPr lang="ru-RU" b="0" i="0" dirty="0" smtClean="0"/>
            <a:t>наставляемыми</a:t>
          </a:r>
          <a:endParaRPr lang="ru-RU" dirty="0"/>
        </a:p>
      </dgm:t>
    </dgm:pt>
    <dgm:pt modelId="{3CA79DA8-2DF7-4078-9653-1E6827D096D0}" type="parTrans" cxnId="{3C173D3E-BC8E-4B8F-BA20-58D3F12AF1B3}">
      <dgm:prSet/>
      <dgm:spPr/>
      <dgm:t>
        <a:bodyPr/>
        <a:lstStyle/>
        <a:p>
          <a:endParaRPr lang="ru-RU"/>
        </a:p>
      </dgm:t>
    </dgm:pt>
    <dgm:pt modelId="{C4674C90-C56D-4BE9-BD52-5C64F3910DC2}" type="sibTrans" cxnId="{3C173D3E-BC8E-4B8F-BA20-58D3F12AF1B3}">
      <dgm:prSet/>
      <dgm:spPr/>
      <dgm:t>
        <a:bodyPr/>
        <a:lstStyle/>
        <a:p>
          <a:endParaRPr lang="ru-RU"/>
        </a:p>
      </dgm:t>
    </dgm:pt>
    <dgm:pt modelId="{8F111D44-17E9-4DEE-BFCE-9C254A86D2DA}">
      <dgm:prSet phldrT="[Текст]"/>
      <dgm:spPr/>
      <dgm:t>
        <a:bodyPr/>
        <a:lstStyle/>
        <a:p>
          <a:r>
            <a:rPr lang="ru-RU" b="0" i="0" dirty="0" smtClean="0"/>
            <a:t>Работа с педагогами, проявляющими сопротивление, апатию, низкую мотивацию</a:t>
          </a:r>
          <a:endParaRPr lang="ru-RU" dirty="0"/>
        </a:p>
      </dgm:t>
    </dgm:pt>
    <dgm:pt modelId="{A0738212-FC4B-4D77-B83A-17D31C8A4867}" type="parTrans" cxnId="{9AD35185-5BAE-4329-AD35-9F03E65A817F}">
      <dgm:prSet/>
      <dgm:spPr/>
      <dgm:t>
        <a:bodyPr/>
        <a:lstStyle/>
        <a:p>
          <a:endParaRPr lang="ru-RU"/>
        </a:p>
      </dgm:t>
    </dgm:pt>
    <dgm:pt modelId="{D53B8D0F-60B9-46F3-A973-B04E22200BB6}" type="sibTrans" cxnId="{9AD35185-5BAE-4329-AD35-9F03E65A817F}">
      <dgm:prSet/>
      <dgm:spPr/>
      <dgm:t>
        <a:bodyPr/>
        <a:lstStyle/>
        <a:p>
          <a:endParaRPr lang="ru-RU"/>
        </a:p>
      </dgm:t>
    </dgm:pt>
    <dgm:pt modelId="{0586DC18-39BD-4061-B65F-88A024780101}">
      <dgm:prSet phldrT="[Текст]"/>
      <dgm:spPr/>
      <dgm:t>
        <a:bodyPr/>
        <a:lstStyle/>
        <a:p>
          <a:r>
            <a:rPr lang="ru-RU" b="0" i="0" dirty="0" smtClean="0"/>
            <a:t>Необходимость постоянной эмоциональной поддержки</a:t>
          </a:r>
          <a:endParaRPr lang="ru-RU" dirty="0"/>
        </a:p>
      </dgm:t>
    </dgm:pt>
    <dgm:pt modelId="{AF27AC0A-01E0-41F1-A0F7-B7472C540480}" type="parTrans" cxnId="{30B94A6E-7F00-4004-99E4-7DFA992DAE09}">
      <dgm:prSet/>
      <dgm:spPr/>
      <dgm:t>
        <a:bodyPr/>
        <a:lstStyle/>
        <a:p>
          <a:endParaRPr lang="ru-RU"/>
        </a:p>
      </dgm:t>
    </dgm:pt>
    <dgm:pt modelId="{9286EC6D-83AC-4196-8429-9CE313189979}" type="sibTrans" cxnId="{30B94A6E-7F00-4004-99E4-7DFA992DAE09}">
      <dgm:prSet/>
      <dgm:spPr/>
      <dgm:t>
        <a:bodyPr/>
        <a:lstStyle/>
        <a:p>
          <a:endParaRPr lang="ru-RU"/>
        </a:p>
      </dgm:t>
    </dgm:pt>
    <dgm:pt modelId="{D2A19914-F372-4E01-9D53-D871F7EC3871}">
      <dgm:prSet phldrT="[Текст]"/>
      <dgm:spPr/>
      <dgm:t>
        <a:bodyPr/>
        <a:lstStyle/>
        <a:p>
          <a:r>
            <a:rPr lang="ru-RU" b="0" i="0" dirty="0" smtClean="0"/>
            <a:t>Постоянное требование к личной инициативе и лидерству</a:t>
          </a:r>
          <a:endParaRPr lang="ru-RU" dirty="0"/>
        </a:p>
      </dgm:t>
    </dgm:pt>
    <dgm:pt modelId="{3FB81D56-00C8-42A3-B628-23BB1C39461A}" type="parTrans" cxnId="{7CC18A6A-5463-4D6B-AA21-DC913C2152C7}">
      <dgm:prSet/>
      <dgm:spPr/>
      <dgm:t>
        <a:bodyPr/>
        <a:lstStyle/>
        <a:p>
          <a:endParaRPr lang="ru-RU"/>
        </a:p>
      </dgm:t>
    </dgm:pt>
    <dgm:pt modelId="{7FBED715-2226-4806-8979-E00A556E5B1A}" type="sibTrans" cxnId="{7CC18A6A-5463-4D6B-AA21-DC913C2152C7}">
      <dgm:prSet/>
      <dgm:spPr/>
      <dgm:t>
        <a:bodyPr/>
        <a:lstStyle/>
        <a:p>
          <a:endParaRPr lang="ru-RU"/>
        </a:p>
      </dgm:t>
    </dgm:pt>
    <dgm:pt modelId="{EB3E437A-C5D5-4F32-8DD7-774172054972}">
      <dgm:prSet phldrT="[Текст]"/>
      <dgm:spPr/>
      <dgm:t>
        <a:bodyPr/>
        <a:lstStyle/>
        <a:p>
          <a:r>
            <a:rPr lang="ru-RU" b="0" i="0" dirty="0" smtClean="0"/>
            <a:t>Необходимость быть образцом для подражания</a:t>
          </a:r>
          <a:endParaRPr lang="ru-RU" dirty="0"/>
        </a:p>
      </dgm:t>
    </dgm:pt>
    <dgm:pt modelId="{2AD89134-9546-410F-9459-E77C800A51A8}" type="parTrans" cxnId="{9A356885-9AEB-4F58-B352-AFB4F56DC969}">
      <dgm:prSet/>
      <dgm:spPr/>
      <dgm:t>
        <a:bodyPr/>
        <a:lstStyle/>
        <a:p>
          <a:endParaRPr lang="ru-RU"/>
        </a:p>
      </dgm:t>
    </dgm:pt>
    <dgm:pt modelId="{D3934A20-9EFB-4435-AC18-9E34166E8019}" type="sibTrans" cxnId="{9A356885-9AEB-4F58-B352-AFB4F56DC969}">
      <dgm:prSet/>
      <dgm:spPr/>
      <dgm:t>
        <a:bodyPr/>
        <a:lstStyle/>
        <a:p>
          <a:endParaRPr lang="ru-RU"/>
        </a:p>
      </dgm:t>
    </dgm:pt>
    <dgm:pt modelId="{F5F2CE61-EDB7-46F1-8016-1D1383BB52A1}">
      <dgm:prSet phldrT="[Текст]"/>
      <dgm:spPr/>
      <dgm:t>
        <a:bodyPr/>
        <a:lstStyle/>
        <a:p>
          <a:r>
            <a:rPr lang="ru-RU" b="0" i="0" dirty="0" smtClean="0"/>
            <a:t>Постоянное напряжение, связанное с демонстрацией профессионализма</a:t>
          </a:r>
          <a:r>
            <a:rPr lang="ru-RU" dirty="0" smtClean="0"/>
            <a:t/>
          </a:r>
          <a:br>
            <a:rPr lang="ru-RU" dirty="0" smtClean="0"/>
          </a:br>
          <a:endParaRPr lang="ru-RU" dirty="0"/>
        </a:p>
      </dgm:t>
    </dgm:pt>
    <dgm:pt modelId="{2F2E3246-F96B-4198-8EFD-DB150FE3B0CB}" type="parTrans" cxnId="{4FE2A0D7-7DDE-41FF-BA7D-9DD861812945}">
      <dgm:prSet/>
      <dgm:spPr/>
      <dgm:t>
        <a:bodyPr/>
        <a:lstStyle/>
        <a:p>
          <a:endParaRPr lang="ru-RU"/>
        </a:p>
      </dgm:t>
    </dgm:pt>
    <dgm:pt modelId="{09903934-512A-4D7D-B222-17A2251A0D07}" type="sibTrans" cxnId="{4FE2A0D7-7DDE-41FF-BA7D-9DD861812945}">
      <dgm:prSet/>
      <dgm:spPr/>
      <dgm:t>
        <a:bodyPr/>
        <a:lstStyle/>
        <a:p>
          <a:endParaRPr lang="ru-RU"/>
        </a:p>
      </dgm:t>
    </dgm:pt>
    <dgm:pt modelId="{59744DFE-B10B-404C-AE8D-606C7706ECEE}" type="pres">
      <dgm:prSet presAssocID="{EE3851A9-8D47-46A4-A8DB-A6A5AE83A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33720C-1106-452A-8AB6-3A29EA17E3BD}" type="pres">
      <dgm:prSet presAssocID="{2D242C8E-3CD9-48E6-A339-B5D0B257D77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8E680-8973-4F9D-A21D-962DEC93A092}" type="pres">
      <dgm:prSet presAssocID="{2D242C8E-3CD9-48E6-A339-B5D0B257D779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198807-3B4D-4C86-B827-31DC86A0D98A}" type="pres">
      <dgm:prSet presAssocID="{37465AC2-619A-473F-A788-96D5AFD920F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8D4B0-E780-4CF4-88B5-A8ED0D389453}" type="pres">
      <dgm:prSet presAssocID="{37465AC2-619A-473F-A788-96D5AFD920FD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907C54-75ED-4835-B6AA-1BB8553216E7}" type="pres">
      <dgm:prSet presAssocID="{D2A19914-F372-4E01-9D53-D871F7EC387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2AFCF-3A83-40A7-B554-9D47988A8359}" type="pres">
      <dgm:prSet presAssocID="{D2A19914-F372-4E01-9D53-D871F7EC387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D0EE95-B3BE-436E-AFB1-1DC0FE61C470}" type="presOf" srcId="{EE3851A9-8D47-46A4-A8DB-A6A5AE83A292}" destId="{59744DFE-B10B-404C-AE8D-606C7706ECEE}" srcOrd="0" destOrd="0" presId="urn:microsoft.com/office/officeart/2005/8/layout/vList2"/>
    <dgm:cxn modelId="{D2107EC2-E9F2-40D5-AFE8-C7C32FF43181}" srcId="{2D242C8E-3CD9-48E6-A339-B5D0B257D779}" destId="{1558FBC9-6F11-4F14-93B2-52618258B445}" srcOrd="1" destOrd="0" parTransId="{B61C84E3-E787-4353-89DD-6C024BD19FB6}" sibTransId="{D091B233-99A9-4B5E-91C0-83C18B6147FB}"/>
    <dgm:cxn modelId="{DE27AE7B-D0DB-4601-B901-96AB386694AC}" srcId="{EE3851A9-8D47-46A4-A8DB-A6A5AE83A292}" destId="{2D242C8E-3CD9-48E6-A339-B5D0B257D779}" srcOrd="0" destOrd="0" parTransId="{19157263-2351-4A45-9C73-DEB673B7BF87}" sibTransId="{8BC44041-5510-42E5-91DD-1756B8EE7557}"/>
    <dgm:cxn modelId="{6306E952-C42F-480B-809C-566AB06DC4B3}" type="presOf" srcId="{EB3E437A-C5D5-4F32-8DD7-774172054972}" destId="{8352AFCF-3A83-40A7-B554-9D47988A8359}" srcOrd="0" destOrd="0" presId="urn:microsoft.com/office/officeart/2005/8/layout/vList2"/>
    <dgm:cxn modelId="{9AD35185-5BAE-4329-AD35-9F03E65A817F}" srcId="{37465AC2-619A-473F-A788-96D5AFD920FD}" destId="{8F111D44-17E9-4DEE-BFCE-9C254A86D2DA}" srcOrd="0" destOrd="0" parTransId="{A0738212-FC4B-4D77-B83A-17D31C8A4867}" sibTransId="{D53B8D0F-60B9-46F3-A973-B04E22200BB6}"/>
    <dgm:cxn modelId="{4F0120BE-9880-41B6-B9E3-C5C1817FFC6B}" type="presOf" srcId="{2D242C8E-3CD9-48E6-A339-B5D0B257D779}" destId="{D833720C-1106-452A-8AB6-3A29EA17E3BD}" srcOrd="0" destOrd="0" presId="urn:microsoft.com/office/officeart/2005/8/layout/vList2"/>
    <dgm:cxn modelId="{30B94A6E-7F00-4004-99E4-7DFA992DAE09}" srcId="{37465AC2-619A-473F-A788-96D5AFD920FD}" destId="{0586DC18-39BD-4061-B65F-88A024780101}" srcOrd="1" destOrd="0" parTransId="{AF27AC0A-01E0-41F1-A0F7-B7472C540480}" sibTransId="{9286EC6D-83AC-4196-8429-9CE313189979}"/>
    <dgm:cxn modelId="{7CC901D0-E410-4D4A-8FC0-82281FF9624F}" type="presOf" srcId="{0586DC18-39BD-4061-B65F-88A024780101}" destId="{6488D4B0-E780-4CF4-88B5-A8ED0D389453}" srcOrd="0" destOrd="1" presId="urn:microsoft.com/office/officeart/2005/8/layout/vList2"/>
    <dgm:cxn modelId="{9A356885-9AEB-4F58-B352-AFB4F56DC969}" srcId="{D2A19914-F372-4E01-9D53-D871F7EC3871}" destId="{EB3E437A-C5D5-4F32-8DD7-774172054972}" srcOrd="0" destOrd="0" parTransId="{2AD89134-9546-410F-9459-E77C800A51A8}" sibTransId="{D3934A20-9EFB-4435-AC18-9E34166E8019}"/>
    <dgm:cxn modelId="{3C173D3E-BC8E-4B8F-BA20-58D3F12AF1B3}" srcId="{EE3851A9-8D47-46A4-A8DB-A6A5AE83A292}" destId="{37465AC2-619A-473F-A788-96D5AFD920FD}" srcOrd="1" destOrd="0" parTransId="{3CA79DA8-2DF7-4078-9653-1E6827D096D0}" sibTransId="{C4674C90-C56D-4BE9-BD52-5C64F3910DC2}"/>
    <dgm:cxn modelId="{8CF22551-4A0F-48D3-9022-B8187904E3C7}" type="presOf" srcId="{B47A62AE-0A7D-40E6-A611-548DFF28A09C}" destId="{33E8E680-8973-4F9D-A21D-962DEC93A092}" srcOrd="0" destOrd="0" presId="urn:microsoft.com/office/officeart/2005/8/layout/vList2"/>
    <dgm:cxn modelId="{5F9DC047-F019-4D1C-B211-3133D9900EB0}" type="presOf" srcId="{D2A19914-F372-4E01-9D53-D871F7EC3871}" destId="{01907C54-75ED-4835-B6AA-1BB8553216E7}" srcOrd="0" destOrd="0" presId="urn:microsoft.com/office/officeart/2005/8/layout/vList2"/>
    <dgm:cxn modelId="{8CD099C1-F432-4185-AFC0-5A646FF20B79}" srcId="{2D242C8E-3CD9-48E6-A339-B5D0B257D779}" destId="{B47A62AE-0A7D-40E6-A611-548DFF28A09C}" srcOrd="0" destOrd="0" parTransId="{4DD3F87F-DDAA-4ABA-8F29-337278F732A3}" sibTransId="{D7D4EA87-9203-4102-913E-23D58A59B002}"/>
    <dgm:cxn modelId="{C8AA9F9D-C406-4504-A645-7ACBE9B40EA6}" type="presOf" srcId="{1558FBC9-6F11-4F14-93B2-52618258B445}" destId="{33E8E680-8973-4F9D-A21D-962DEC93A092}" srcOrd="0" destOrd="1" presId="urn:microsoft.com/office/officeart/2005/8/layout/vList2"/>
    <dgm:cxn modelId="{403EA7CD-F5D5-4707-B48F-433B9CC154BD}" type="presOf" srcId="{8F111D44-17E9-4DEE-BFCE-9C254A86D2DA}" destId="{6488D4B0-E780-4CF4-88B5-A8ED0D389453}" srcOrd="0" destOrd="0" presId="urn:microsoft.com/office/officeart/2005/8/layout/vList2"/>
    <dgm:cxn modelId="{4FE2A0D7-7DDE-41FF-BA7D-9DD861812945}" srcId="{D2A19914-F372-4E01-9D53-D871F7EC3871}" destId="{F5F2CE61-EDB7-46F1-8016-1D1383BB52A1}" srcOrd="1" destOrd="0" parTransId="{2F2E3246-F96B-4198-8EFD-DB150FE3B0CB}" sibTransId="{09903934-512A-4D7D-B222-17A2251A0D07}"/>
    <dgm:cxn modelId="{C5E8114B-56FF-48C1-9B02-AD9060F9ABC6}" type="presOf" srcId="{F5F2CE61-EDB7-46F1-8016-1D1383BB52A1}" destId="{8352AFCF-3A83-40A7-B554-9D47988A8359}" srcOrd="0" destOrd="1" presId="urn:microsoft.com/office/officeart/2005/8/layout/vList2"/>
    <dgm:cxn modelId="{24172865-63FF-4E48-9898-21EB53C2FD7C}" type="presOf" srcId="{37465AC2-619A-473F-A788-96D5AFD920FD}" destId="{04198807-3B4D-4C86-B827-31DC86A0D98A}" srcOrd="0" destOrd="0" presId="urn:microsoft.com/office/officeart/2005/8/layout/vList2"/>
    <dgm:cxn modelId="{7CC18A6A-5463-4D6B-AA21-DC913C2152C7}" srcId="{EE3851A9-8D47-46A4-A8DB-A6A5AE83A292}" destId="{D2A19914-F372-4E01-9D53-D871F7EC3871}" srcOrd="2" destOrd="0" parTransId="{3FB81D56-00C8-42A3-B628-23BB1C39461A}" sibTransId="{7FBED715-2226-4806-8979-E00A556E5B1A}"/>
    <dgm:cxn modelId="{67F2F4D7-B6F2-4CCD-B696-3B2A1B5A33F1}" type="presParOf" srcId="{59744DFE-B10B-404C-AE8D-606C7706ECEE}" destId="{D833720C-1106-452A-8AB6-3A29EA17E3BD}" srcOrd="0" destOrd="0" presId="urn:microsoft.com/office/officeart/2005/8/layout/vList2"/>
    <dgm:cxn modelId="{B54FD406-4779-4C27-907F-7CD2FB8508A7}" type="presParOf" srcId="{59744DFE-B10B-404C-AE8D-606C7706ECEE}" destId="{33E8E680-8973-4F9D-A21D-962DEC93A092}" srcOrd="1" destOrd="0" presId="urn:microsoft.com/office/officeart/2005/8/layout/vList2"/>
    <dgm:cxn modelId="{221A5620-E160-42A0-AADF-037A1B2623EE}" type="presParOf" srcId="{59744DFE-B10B-404C-AE8D-606C7706ECEE}" destId="{04198807-3B4D-4C86-B827-31DC86A0D98A}" srcOrd="2" destOrd="0" presId="urn:microsoft.com/office/officeart/2005/8/layout/vList2"/>
    <dgm:cxn modelId="{6E20D72E-72BC-4C50-BCDC-D3534F8E700F}" type="presParOf" srcId="{59744DFE-B10B-404C-AE8D-606C7706ECEE}" destId="{6488D4B0-E780-4CF4-88B5-A8ED0D389453}" srcOrd="3" destOrd="0" presId="urn:microsoft.com/office/officeart/2005/8/layout/vList2"/>
    <dgm:cxn modelId="{601F5A47-6323-4143-A0AB-2B20C8EFE853}" type="presParOf" srcId="{59744DFE-B10B-404C-AE8D-606C7706ECEE}" destId="{01907C54-75ED-4835-B6AA-1BB8553216E7}" srcOrd="4" destOrd="0" presId="urn:microsoft.com/office/officeart/2005/8/layout/vList2"/>
    <dgm:cxn modelId="{7C8729FD-9CF6-4E37-BE71-5D6B807770FF}" type="presParOf" srcId="{59744DFE-B10B-404C-AE8D-606C7706ECEE}" destId="{8352AFCF-3A83-40A7-B554-9D47988A8359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3851A9-8D47-46A4-A8DB-A6A5AE83A2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242C8E-3CD9-48E6-A339-B5D0B257D779}">
      <dgm:prSet phldrT="[Текст]"/>
      <dgm:spPr/>
      <dgm:t>
        <a:bodyPr/>
        <a:lstStyle/>
        <a:p>
          <a:r>
            <a:rPr lang="ru-RU" b="0" i="0" dirty="0" smtClean="0"/>
            <a:t>Недостаток времени и ресурсов для полноценной поддержки</a:t>
          </a:r>
          <a:endParaRPr lang="ru-RU" dirty="0"/>
        </a:p>
      </dgm:t>
    </dgm:pt>
    <dgm:pt modelId="{19157263-2351-4A45-9C73-DEB673B7BF87}" type="parTrans" cxnId="{DE27AE7B-D0DB-4601-B901-96AB386694AC}">
      <dgm:prSet/>
      <dgm:spPr/>
      <dgm:t>
        <a:bodyPr/>
        <a:lstStyle/>
        <a:p>
          <a:endParaRPr lang="ru-RU"/>
        </a:p>
      </dgm:t>
    </dgm:pt>
    <dgm:pt modelId="{8BC44041-5510-42E5-91DD-1756B8EE7557}" type="sibTrans" cxnId="{DE27AE7B-D0DB-4601-B901-96AB386694AC}">
      <dgm:prSet/>
      <dgm:spPr/>
      <dgm:t>
        <a:bodyPr/>
        <a:lstStyle/>
        <a:p>
          <a:endParaRPr lang="ru-RU"/>
        </a:p>
      </dgm:t>
    </dgm:pt>
    <dgm:pt modelId="{4B1543B1-8C59-4045-9F5D-A817DA2CB5BA}">
      <dgm:prSet phldrT="[Текст]"/>
      <dgm:spPr/>
      <dgm:t>
        <a:bodyPr/>
        <a:lstStyle/>
        <a:p>
          <a:r>
            <a:rPr lang="ru-RU" b="0" i="0" dirty="0" smtClean="0"/>
            <a:t>Ограниченные возможности для индивидуальной работы</a:t>
          </a:r>
          <a:endParaRPr lang="ru-RU" dirty="0"/>
        </a:p>
      </dgm:t>
    </dgm:pt>
    <dgm:pt modelId="{A8B755B8-4BFC-40EA-833C-A98A8997822B}" type="parTrans" cxnId="{231BC035-6600-4C70-B747-38CC6C3B7D62}">
      <dgm:prSet/>
      <dgm:spPr/>
      <dgm:t>
        <a:bodyPr/>
        <a:lstStyle/>
        <a:p>
          <a:endParaRPr lang="ru-RU"/>
        </a:p>
      </dgm:t>
    </dgm:pt>
    <dgm:pt modelId="{B34C4D4E-A394-4E4A-8D14-900AC6C19B46}" type="sibTrans" cxnId="{231BC035-6600-4C70-B747-38CC6C3B7D62}">
      <dgm:prSet/>
      <dgm:spPr/>
      <dgm:t>
        <a:bodyPr/>
        <a:lstStyle/>
        <a:p>
          <a:endParaRPr lang="ru-RU"/>
        </a:p>
      </dgm:t>
    </dgm:pt>
    <dgm:pt modelId="{851C2941-BFA7-4A51-831F-EA50E5FC3B33}">
      <dgm:prSet phldrT="[Текст]"/>
      <dgm:spPr/>
      <dgm:t>
        <a:bodyPr/>
        <a:lstStyle/>
        <a:p>
          <a:r>
            <a:rPr lang="ru-RU" b="0" i="0" dirty="0" smtClean="0"/>
            <a:t>Постоянная спешка, нехватка времени на подготовку и обратную связь</a:t>
          </a:r>
          <a:endParaRPr lang="ru-RU" dirty="0"/>
        </a:p>
      </dgm:t>
    </dgm:pt>
    <dgm:pt modelId="{DA43531B-5C39-4614-8DB7-073B8C18DBDC}" type="parTrans" cxnId="{B8C24EFF-D7CF-4A09-90EC-D3506E0C2D4F}">
      <dgm:prSet/>
      <dgm:spPr/>
      <dgm:t>
        <a:bodyPr/>
        <a:lstStyle/>
        <a:p>
          <a:endParaRPr lang="ru-RU"/>
        </a:p>
      </dgm:t>
    </dgm:pt>
    <dgm:pt modelId="{DEF3D219-D0BF-40A9-BA81-D81DB1AC2CD7}" type="sibTrans" cxnId="{B8C24EFF-D7CF-4A09-90EC-D3506E0C2D4F}">
      <dgm:prSet/>
      <dgm:spPr/>
      <dgm:t>
        <a:bodyPr/>
        <a:lstStyle/>
        <a:p>
          <a:endParaRPr lang="ru-RU"/>
        </a:p>
      </dgm:t>
    </dgm:pt>
    <dgm:pt modelId="{9FC416E0-D2FD-43D2-A1E9-652346B8BB52}">
      <dgm:prSet phldrT="[Текст]"/>
      <dgm:spPr/>
      <dgm:t>
        <a:bodyPr/>
        <a:lstStyle/>
        <a:p>
          <a:r>
            <a:rPr lang="ru-RU" b="0" i="0" dirty="0" smtClean="0"/>
            <a:t>Эмоциональная нагрузка от оценки и обратной связи</a:t>
          </a:r>
          <a:endParaRPr lang="ru-RU" dirty="0"/>
        </a:p>
      </dgm:t>
    </dgm:pt>
    <dgm:pt modelId="{FC447E80-13A8-485E-837C-639ACDE841AC}" type="parTrans" cxnId="{EB53FEF8-03DE-45D4-8287-3EF5D2E34476}">
      <dgm:prSet/>
      <dgm:spPr/>
      <dgm:t>
        <a:bodyPr/>
        <a:lstStyle/>
        <a:p>
          <a:endParaRPr lang="ru-RU"/>
        </a:p>
      </dgm:t>
    </dgm:pt>
    <dgm:pt modelId="{9F5990BF-95C7-45A6-8997-F001123C9E0E}" type="sibTrans" cxnId="{EB53FEF8-03DE-45D4-8287-3EF5D2E34476}">
      <dgm:prSet/>
      <dgm:spPr/>
      <dgm:t>
        <a:bodyPr/>
        <a:lstStyle/>
        <a:p>
          <a:endParaRPr lang="ru-RU"/>
        </a:p>
      </dgm:t>
    </dgm:pt>
    <dgm:pt modelId="{3DC362B4-E394-4B6A-97AE-5FF5E59A4BE8}">
      <dgm:prSet phldrT="[Текст]"/>
      <dgm:spPr/>
      <dgm:t>
        <a:bodyPr/>
        <a:lstStyle/>
        <a:p>
          <a:r>
            <a:rPr lang="ru-RU" b="0" i="0" dirty="0" smtClean="0"/>
            <a:t>Тяжело воспринимать критику или неудачи наставляемых</a:t>
          </a:r>
          <a:endParaRPr lang="ru-RU" dirty="0"/>
        </a:p>
      </dgm:t>
    </dgm:pt>
    <dgm:pt modelId="{2746F9C6-F3DC-420D-A1F4-8324543266B3}" type="parTrans" cxnId="{6B990A58-537F-4AD4-8358-9433400146DF}">
      <dgm:prSet/>
      <dgm:spPr/>
      <dgm:t>
        <a:bodyPr/>
        <a:lstStyle/>
        <a:p>
          <a:endParaRPr lang="ru-RU"/>
        </a:p>
      </dgm:t>
    </dgm:pt>
    <dgm:pt modelId="{58874FDF-B6E0-472E-B1F2-4DDAFD5E3960}" type="sibTrans" cxnId="{6B990A58-537F-4AD4-8358-9433400146DF}">
      <dgm:prSet/>
      <dgm:spPr/>
      <dgm:t>
        <a:bodyPr/>
        <a:lstStyle/>
        <a:p>
          <a:endParaRPr lang="ru-RU"/>
        </a:p>
      </dgm:t>
    </dgm:pt>
    <dgm:pt modelId="{5EEDCC7A-F2D7-48D5-83F3-729E0FC3EC02}">
      <dgm:prSet phldrT="[Текст]"/>
      <dgm:spPr/>
      <dgm:t>
        <a:bodyPr/>
        <a:lstStyle/>
        <a:p>
          <a:r>
            <a:rPr lang="ru-RU" b="0" i="0" dirty="0" smtClean="0"/>
            <a:t>Страх потерять авторитет или вызвать негативную реакцию</a:t>
          </a:r>
          <a:endParaRPr lang="ru-RU" dirty="0"/>
        </a:p>
      </dgm:t>
    </dgm:pt>
    <dgm:pt modelId="{0F5D7581-23EC-4DB2-A47E-400B988E120D}" type="parTrans" cxnId="{E7196E09-D04C-4908-9A98-E310C326D1F4}">
      <dgm:prSet/>
      <dgm:spPr/>
      <dgm:t>
        <a:bodyPr/>
        <a:lstStyle/>
        <a:p>
          <a:endParaRPr lang="ru-RU"/>
        </a:p>
      </dgm:t>
    </dgm:pt>
    <dgm:pt modelId="{68984BD7-671D-4A34-81BB-E5F7108D7495}" type="sibTrans" cxnId="{E7196E09-D04C-4908-9A98-E310C326D1F4}">
      <dgm:prSet/>
      <dgm:spPr/>
      <dgm:t>
        <a:bodyPr/>
        <a:lstStyle/>
        <a:p>
          <a:endParaRPr lang="ru-RU"/>
        </a:p>
      </dgm:t>
    </dgm:pt>
    <dgm:pt modelId="{933C371F-73B8-4042-AD70-6BFD7570B7CE}">
      <dgm:prSet phldrT="[Текст]"/>
      <dgm:spPr/>
      <dgm:t>
        <a:bodyPr/>
        <a:lstStyle/>
        <a:p>
          <a:r>
            <a:rPr lang="ru-RU" b="0" i="0" dirty="0" smtClean="0"/>
            <a:t>Личностные и профессиональные ожидания</a:t>
          </a:r>
          <a:endParaRPr lang="ru-RU" dirty="0"/>
        </a:p>
      </dgm:t>
    </dgm:pt>
    <dgm:pt modelId="{AB0F39F1-5E25-41A9-A929-DA4D4C03BBF8}" type="parTrans" cxnId="{E7E7FE46-E48D-429F-8535-CBFDCA925471}">
      <dgm:prSet/>
      <dgm:spPr/>
      <dgm:t>
        <a:bodyPr/>
        <a:lstStyle/>
        <a:p>
          <a:endParaRPr lang="ru-RU"/>
        </a:p>
      </dgm:t>
    </dgm:pt>
    <dgm:pt modelId="{509A75AA-CE80-4BDF-880A-5C8BF2F97EDD}" type="sibTrans" cxnId="{E7E7FE46-E48D-429F-8535-CBFDCA925471}">
      <dgm:prSet/>
      <dgm:spPr/>
      <dgm:t>
        <a:bodyPr/>
        <a:lstStyle/>
        <a:p>
          <a:endParaRPr lang="ru-RU"/>
        </a:p>
      </dgm:t>
    </dgm:pt>
    <dgm:pt modelId="{A4ADBF51-59CE-4B76-844D-E71363CD7939}">
      <dgm:prSet phldrT="[Текст]"/>
      <dgm:spPr/>
      <dgm:t>
        <a:bodyPr/>
        <a:lstStyle/>
        <a:p>
          <a:r>
            <a:rPr lang="ru-RU" b="0" i="0" dirty="0" smtClean="0"/>
            <a:t>Высокие стандарты и личные требования к себе</a:t>
          </a:r>
          <a:endParaRPr lang="ru-RU" dirty="0"/>
        </a:p>
      </dgm:t>
    </dgm:pt>
    <dgm:pt modelId="{D125FC96-EA98-49CC-B771-DF91E2BFC027}" type="parTrans" cxnId="{93ACA18F-79A7-4545-9002-5F343FFD79F8}">
      <dgm:prSet/>
      <dgm:spPr/>
      <dgm:t>
        <a:bodyPr/>
        <a:lstStyle/>
        <a:p>
          <a:endParaRPr lang="ru-RU"/>
        </a:p>
      </dgm:t>
    </dgm:pt>
    <dgm:pt modelId="{4DEDA1CB-675F-4954-897C-BA23F555C8E8}" type="sibTrans" cxnId="{93ACA18F-79A7-4545-9002-5F343FFD79F8}">
      <dgm:prSet/>
      <dgm:spPr/>
      <dgm:t>
        <a:bodyPr/>
        <a:lstStyle/>
        <a:p>
          <a:endParaRPr lang="ru-RU"/>
        </a:p>
      </dgm:t>
    </dgm:pt>
    <dgm:pt modelId="{88D90DB6-A390-4158-BA0F-23ACF9A333A0}">
      <dgm:prSet phldrT="[Текст]"/>
      <dgm:spPr/>
      <dgm:t>
        <a:bodyPr/>
        <a:lstStyle/>
        <a:p>
          <a:r>
            <a:rPr lang="ru-RU" b="0" i="0" dirty="0" smtClean="0"/>
            <a:t>Стремление к совершенству, что может приводить к разочарованию и усталости</a:t>
          </a:r>
          <a:endParaRPr lang="ru-RU" dirty="0"/>
        </a:p>
      </dgm:t>
    </dgm:pt>
    <dgm:pt modelId="{153D532C-6399-4578-99BF-41E91AB7B514}" type="parTrans" cxnId="{DA605753-543E-45E0-BA89-5F355C7B04B5}">
      <dgm:prSet/>
      <dgm:spPr/>
      <dgm:t>
        <a:bodyPr/>
        <a:lstStyle/>
        <a:p>
          <a:endParaRPr lang="ru-RU"/>
        </a:p>
      </dgm:t>
    </dgm:pt>
    <dgm:pt modelId="{84E5708C-0226-4648-837D-BAA08C5C1267}" type="sibTrans" cxnId="{DA605753-543E-45E0-BA89-5F355C7B04B5}">
      <dgm:prSet/>
      <dgm:spPr/>
      <dgm:t>
        <a:bodyPr/>
        <a:lstStyle/>
        <a:p>
          <a:endParaRPr lang="ru-RU"/>
        </a:p>
      </dgm:t>
    </dgm:pt>
    <dgm:pt modelId="{59744DFE-B10B-404C-AE8D-606C7706ECEE}" type="pres">
      <dgm:prSet presAssocID="{EE3851A9-8D47-46A4-A8DB-A6A5AE83A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33720C-1106-452A-8AB6-3A29EA17E3BD}" type="pres">
      <dgm:prSet presAssocID="{2D242C8E-3CD9-48E6-A339-B5D0B257D77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8E680-8973-4F9D-A21D-962DEC93A092}" type="pres">
      <dgm:prSet presAssocID="{2D242C8E-3CD9-48E6-A339-B5D0B257D779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0155FA-D147-4DA4-ABD9-58CCB054FB15}" type="pres">
      <dgm:prSet presAssocID="{9FC416E0-D2FD-43D2-A1E9-652346B8BB5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0A99D-A2CC-4641-B122-F25D42462375}" type="pres">
      <dgm:prSet presAssocID="{9FC416E0-D2FD-43D2-A1E9-652346B8BB52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B0BF4-0182-4744-807D-CB5BCC86212E}" type="pres">
      <dgm:prSet presAssocID="{933C371F-73B8-4042-AD70-6BFD7570B7C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79D86-5E1B-4A73-9757-CCA1543EA4D4}" type="pres">
      <dgm:prSet presAssocID="{933C371F-73B8-4042-AD70-6BFD7570B7CE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9CE81F-DA6C-44A5-BAA2-B8F649F481CD}" type="presOf" srcId="{A4ADBF51-59CE-4B76-844D-E71363CD7939}" destId="{23279D86-5E1B-4A73-9757-CCA1543EA4D4}" srcOrd="0" destOrd="0" presId="urn:microsoft.com/office/officeart/2005/8/layout/vList2"/>
    <dgm:cxn modelId="{14D0EE95-B3BE-436E-AFB1-1DC0FE61C470}" type="presOf" srcId="{EE3851A9-8D47-46A4-A8DB-A6A5AE83A292}" destId="{59744DFE-B10B-404C-AE8D-606C7706ECEE}" srcOrd="0" destOrd="0" presId="urn:microsoft.com/office/officeart/2005/8/layout/vList2"/>
    <dgm:cxn modelId="{DE27AE7B-D0DB-4601-B901-96AB386694AC}" srcId="{EE3851A9-8D47-46A4-A8DB-A6A5AE83A292}" destId="{2D242C8E-3CD9-48E6-A339-B5D0B257D779}" srcOrd="0" destOrd="0" parTransId="{19157263-2351-4A45-9C73-DEB673B7BF87}" sibTransId="{8BC44041-5510-42E5-91DD-1756B8EE7557}"/>
    <dgm:cxn modelId="{B8C24EFF-D7CF-4A09-90EC-D3506E0C2D4F}" srcId="{2D242C8E-3CD9-48E6-A339-B5D0B257D779}" destId="{851C2941-BFA7-4A51-831F-EA50E5FC3B33}" srcOrd="1" destOrd="0" parTransId="{DA43531B-5C39-4614-8DB7-073B8C18DBDC}" sibTransId="{DEF3D219-D0BF-40A9-BA81-D81DB1AC2CD7}"/>
    <dgm:cxn modelId="{A44CBC65-D01A-45D1-B52F-9A2F13A2AA33}" type="presOf" srcId="{4B1543B1-8C59-4045-9F5D-A817DA2CB5BA}" destId="{33E8E680-8973-4F9D-A21D-962DEC93A092}" srcOrd="0" destOrd="0" presId="urn:microsoft.com/office/officeart/2005/8/layout/vList2"/>
    <dgm:cxn modelId="{5DADF3CC-6EBC-4C41-AB20-FEACBAD09AEB}" type="presOf" srcId="{851C2941-BFA7-4A51-831F-EA50E5FC3B33}" destId="{33E8E680-8973-4F9D-A21D-962DEC93A092}" srcOrd="0" destOrd="1" presId="urn:microsoft.com/office/officeart/2005/8/layout/vList2"/>
    <dgm:cxn modelId="{DA605753-543E-45E0-BA89-5F355C7B04B5}" srcId="{933C371F-73B8-4042-AD70-6BFD7570B7CE}" destId="{88D90DB6-A390-4158-BA0F-23ACF9A333A0}" srcOrd="1" destOrd="0" parTransId="{153D532C-6399-4578-99BF-41E91AB7B514}" sibTransId="{84E5708C-0226-4648-837D-BAA08C5C1267}"/>
    <dgm:cxn modelId="{231BC035-6600-4C70-B747-38CC6C3B7D62}" srcId="{2D242C8E-3CD9-48E6-A339-B5D0B257D779}" destId="{4B1543B1-8C59-4045-9F5D-A817DA2CB5BA}" srcOrd="0" destOrd="0" parTransId="{A8B755B8-4BFC-40EA-833C-A98A8997822B}" sibTransId="{B34C4D4E-A394-4E4A-8D14-900AC6C19B46}"/>
    <dgm:cxn modelId="{E7E7FE46-E48D-429F-8535-CBFDCA925471}" srcId="{EE3851A9-8D47-46A4-A8DB-A6A5AE83A292}" destId="{933C371F-73B8-4042-AD70-6BFD7570B7CE}" srcOrd="2" destOrd="0" parTransId="{AB0F39F1-5E25-41A9-A929-DA4D4C03BBF8}" sibTransId="{509A75AA-CE80-4BDF-880A-5C8BF2F97EDD}"/>
    <dgm:cxn modelId="{4F0120BE-9880-41B6-B9E3-C5C1817FFC6B}" type="presOf" srcId="{2D242C8E-3CD9-48E6-A339-B5D0B257D779}" destId="{D833720C-1106-452A-8AB6-3A29EA17E3BD}" srcOrd="0" destOrd="0" presId="urn:microsoft.com/office/officeart/2005/8/layout/vList2"/>
    <dgm:cxn modelId="{E7196E09-D04C-4908-9A98-E310C326D1F4}" srcId="{9FC416E0-D2FD-43D2-A1E9-652346B8BB52}" destId="{5EEDCC7A-F2D7-48D5-83F3-729E0FC3EC02}" srcOrd="1" destOrd="0" parTransId="{0F5D7581-23EC-4DB2-A47E-400B988E120D}" sibTransId="{68984BD7-671D-4A34-81BB-E5F7108D7495}"/>
    <dgm:cxn modelId="{88784CB1-536E-49DC-93F8-CEAB96EBDD15}" type="presOf" srcId="{933C371F-73B8-4042-AD70-6BFD7570B7CE}" destId="{E86B0BF4-0182-4744-807D-CB5BCC86212E}" srcOrd="0" destOrd="0" presId="urn:microsoft.com/office/officeart/2005/8/layout/vList2"/>
    <dgm:cxn modelId="{93ACA18F-79A7-4545-9002-5F343FFD79F8}" srcId="{933C371F-73B8-4042-AD70-6BFD7570B7CE}" destId="{A4ADBF51-59CE-4B76-844D-E71363CD7939}" srcOrd="0" destOrd="0" parTransId="{D125FC96-EA98-49CC-B771-DF91E2BFC027}" sibTransId="{4DEDA1CB-675F-4954-897C-BA23F555C8E8}"/>
    <dgm:cxn modelId="{387EBD08-2F63-4F3C-A251-CE6D0FC115B4}" type="presOf" srcId="{3DC362B4-E394-4B6A-97AE-5FF5E59A4BE8}" destId="{8810A99D-A2CC-4641-B122-F25D42462375}" srcOrd="0" destOrd="0" presId="urn:microsoft.com/office/officeart/2005/8/layout/vList2"/>
    <dgm:cxn modelId="{7AE04FE7-27A8-472D-B861-758DB4137370}" type="presOf" srcId="{5EEDCC7A-F2D7-48D5-83F3-729E0FC3EC02}" destId="{8810A99D-A2CC-4641-B122-F25D42462375}" srcOrd="0" destOrd="1" presId="urn:microsoft.com/office/officeart/2005/8/layout/vList2"/>
    <dgm:cxn modelId="{6B990A58-537F-4AD4-8358-9433400146DF}" srcId="{9FC416E0-D2FD-43D2-A1E9-652346B8BB52}" destId="{3DC362B4-E394-4B6A-97AE-5FF5E59A4BE8}" srcOrd="0" destOrd="0" parTransId="{2746F9C6-F3DC-420D-A1F4-8324543266B3}" sibTransId="{58874FDF-B6E0-472E-B1F2-4DDAFD5E3960}"/>
    <dgm:cxn modelId="{EB53FEF8-03DE-45D4-8287-3EF5D2E34476}" srcId="{EE3851A9-8D47-46A4-A8DB-A6A5AE83A292}" destId="{9FC416E0-D2FD-43D2-A1E9-652346B8BB52}" srcOrd="1" destOrd="0" parTransId="{FC447E80-13A8-485E-837C-639ACDE841AC}" sibTransId="{9F5990BF-95C7-45A6-8997-F001123C9E0E}"/>
    <dgm:cxn modelId="{569BD9C8-E86F-479E-B790-D264A60D938A}" type="presOf" srcId="{88D90DB6-A390-4158-BA0F-23ACF9A333A0}" destId="{23279D86-5E1B-4A73-9757-CCA1543EA4D4}" srcOrd="0" destOrd="1" presId="urn:microsoft.com/office/officeart/2005/8/layout/vList2"/>
    <dgm:cxn modelId="{4BD65F69-2743-421C-9CC8-61CEDB8A4850}" type="presOf" srcId="{9FC416E0-D2FD-43D2-A1E9-652346B8BB52}" destId="{000155FA-D147-4DA4-ABD9-58CCB054FB15}" srcOrd="0" destOrd="0" presId="urn:microsoft.com/office/officeart/2005/8/layout/vList2"/>
    <dgm:cxn modelId="{67F2F4D7-B6F2-4CCD-B696-3B2A1B5A33F1}" type="presParOf" srcId="{59744DFE-B10B-404C-AE8D-606C7706ECEE}" destId="{D833720C-1106-452A-8AB6-3A29EA17E3BD}" srcOrd="0" destOrd="0" presId="urn:microsoft.com/office/officeart/2005/8/layout/vList2"/>
    <dgm:cxn modelId="{F01A3876-C44A-4812-88E5-68CD177F3498}" type="presParOf" srcId="{59744DFE-B10B-404C-AE8D-606C7706ECEE}" destId="{33E8E680-8973-4F9D-A21D-962DEC93A092}" srcOrd="1" destOrd="0" presId="urn:microsoft.com/office/officeart/2005/8/layout/vList2"/>
    <dgm:cxn modelId="{6CD36431-85D9-4244-B4AE-BE83D122D87E}" type="presParOf" srcId="{59744DFE-B10B-404C-AE8D-606C7706ECEE}" destId="{000155FA-D147-4DA4-ABD9-58CCB054FB15}" srcOrd="2" destOrd="0" presId="urn:microsoft.com/office/officeart/2005/8/layout/vList2"/>
    <dgm:cxn modelId="{EF06380A-7BD4-4C88-83AD-DAF6F31F54CA}" type="presParOf" srcId="{59744DFE-B10B-404C-AE8D-606C7706ECEE}" destId="{8810A99D-A2CC-4641-B122-F25D42462375}" srcOrd="3" destOrd="0" presId="urn:microsoft.com/office/officeart/2005/8/layout/vList2"/>
    <dgm:cxn modelId="{E9DC1C37-FAC2-4516-8361-939E8087DD5B}" type="presParOf" srcId="{59744DFE-B10B-404C-AE8D-606C7706ECEE}" destId="{E86B0BF4-0182-4744-807D-CB5BCC86212E}" srcOrd="4" destOrd="0" presId="urn:microsoft.com/office/officeart/2005/8/layout/vList2"/>
    <dgm:cxn modelId="{A67CD89A-CD0D-4E5C-AD2C-FA1B6403ED8E}" type="presParOf" srcId="{59744DFE-B10B-404C-AE8D-606C7706ECEE}" destId="{23279D86-5E1B-4A73-9757-CCA1543EA4D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DAED9BE-143A-49E3-BC19-000AD68D2A0C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58495-0762-4CC9-8E39-4DB08EC73056}">
      <dgm:prSet phldrT="[Текст]"/>
      <dgm:spPr/>
      <dgm:t>
        <a:bodyPr/>
        <a:lstStyle/>
        <a:p>
          <a:r>
            <a:rPr lang="ru-RU" dirty="0"/>
            <a:t>1. </a:t>
          </a:r>
          <a:r>
            <a:rPr lang="ru-RU" b="0" i="0" dirty="0" smtClean="0"/>
            <a:t>Самоосознание и мониторинг состояния</a:t>
          </a:r>
          <a:endParaRPr lang="ru-RU" dirty="0"/>
        </a:p>
      </dgm:t>
    </dgm:pt>
    <dgm:pt modelId="{2D0BF94F-F779-4022-B7B9-0C6A1AD1043C}" type="parTrans" cxnId="{57D7A93B-A881-42C6-BC7E-F0ABAA54743E}">
      <dgm:prSet/>
      <dgm:spPr/>
      <dgm:t>
        <a:bodyPr/>
        <a:lstStyle/>
        <a:p>
          <a:endParaRPr lang="ru-RU"/>
        </a:p>
      </dgm:t>
    </dgm:pt>
    <dgm:pt modelId="{15BE2305-49CA-4249-87F6-59A32E2F0D2C}" type="sibTrans" cxnId="{57D7A93B-A881-42C6-BC7E-F0ABAA54743E}">
      <dgm:prSet/>
      <dgm:spPr/>
      <dgm:t>
        <a:bodyPr/>
        <a:lstStyle/>
        <a:p>
          <a:endParaRPr lang="ru-RU"/>
        </a:p>
      </dgm:t>
    </dgm:pt>
    <dgm:pt modelId="{D6361A50-6F5A-4D02-927B-7CBD1044E418}">
      <dgm:prSet phldrT="[Текст]" custT="1"/>
      <dgm:spPr/>
      <dgm:t>
        <a:bodyPr/>
        <a:lstStyle/>
        <a:p>
          <a:r>
            <a:rPr lang="ru-RU" sz="1600" b="0" i="0" dirty="0" smtClean="0"/>
            <a:t> </a:t>
          </a:r>
          <a:r>
            <a:rPr lang="ru-RU" sz="1800" b="0" i="0" dirty="0" smtClean="0"/>
            <a:t>Регулярно отслеживайте свои эмоциональные и физические состояния</a:t>
          </a:r>
          <a:endParaRPr lang="ru-RU" sz="1800" dirty="0"/>
        </a:p>
      </dgm:t>
    </dgm:pt>
    <dgm:pt modelId="{09BFCEE7-E904-44BE-8B2E-50DD2D4D1ED4}" type="parTrans" cxnId="{F2D8380D-9D7A-44BC-B8C5-812E675BC6FC}">
      <dgm:prSet/>
      <dgm:spPr/>
      <dgm:t>
        <a:bodyPr/>
        <a:lstStyle/>
        <a:p>
          <a:endParaRPr lang="ru-RU"/>
        </a:p>
      </dgm:t>
    </dgm:pt>
    <dgm:pt modelId="{1733DF2F-F95B-42C1-BDD2-89963BF4AE97}" type="sibTrans" cxnId="{F2D8380D-9D7A-44BC-B8C5-812E675BC6FC}">
      <dgm:prSet/>
      <dgm:spPr/>
      <dgm:t>
        <a:bodyPr/>
        <a:lstStyle/>
        <a:p>
          <a:endParaRPr lang="ru-RU"/>
        </a:p>
      </dgm:t>
    </dgm:pt>
    <dgm:pt modelId="{65546EA3-2AF6-4012-8D4E-EB92DE6CA74F}">
      <dgm:prSet phldrT="[Текст]" custT="1"/>
      <dgm:spPr/>
      <dgm:t>
        <a:bodyPr/>
        <a:lstStyle/>
        <a:p>
          <a:r>
            <a:rPr lang="ru-RU" sz="1800" b="0" i="0" dirty="0" smtClean="0"/>
            <a:t>Осознавайте признаки усталости, апатии, раздражительности и избегайте их усугубления</a:t>
          </a:r>
          <a:endParaRPr lang="ru-RU" sz="1800" dirty="0"/>
        </a:p>
      </dgm:t>
    </dgm:pt>
    <dgm:pt modelId="{C1DD6ED2-45B3-4369-A353-7D3B2216303F}" type="parTrans" cxnId="{B7EE25C0-E1F1-4373-B21A-692CC53A4369}">
      <dgm:prSet/>
      <dgm:spPr/>
      <dgm:t>
        <a:bodyPr/>
        <a:lstStyle/>
        <a:p>
          <a:endParaRPr lang="ru-RU"/>
        </a:p>
      </dgm:t>
    </dgm:pt>
    <dgm:pt modelId="{7A1A7455-8E80-48C7-86CE-B508EEA8A4F6}" type="sibTrans" cxnId="{B7EE25C0-E1F1-4373-B21A-692CC53A4369}">
      <dgm:prSet/>
      <dgm:spPr/>
      <dgm:t>
        <a:bodyPr/>
        <a:lstStyle/>
        <a:p>
          <a:endParaRPr lang="ru-RU"/>
        </a:p>
      </dgm:t>
    </dgm:pt>
    <dgm:pt modelId="{39AAF93F-804E-4FCD-877E-689251B30F58}">
      <dgm:prSet phldrT="[Текст]"/>
      <dgm:spPr/>
      <dgm:t>
        <a:bodyPr/>
        <a:lstStyle/>
        <a:p>
          <a:r>
            <a:rPr lang="ru-RU" dirty="0" smtClean="0"/>
            <a:t>2. </a:t>
          </a:r>
          <a:r>
            <a:rPr lang="ru-RU" b="0" i="0" dirty="0" smtClean="0"/>
            <a:t>Установление границ и делегирование задач</a:t>
          </a:r>
          <a:endParaRPr lang="ru-RU" dirty="0"/>
        </a:p>
      </dgm:t>
    </dgm:pt>
    <dgm:pt modelId="{D5398332-8086-4FC3-9A86-C958AC491E72}" type="parTrans" cxnId="{D50C4E94-37D4-49A9-AEFB-3E977FD57E00}">
      <dgm:prSet/>
      <dgm:spPr/>
      <dgm:t>
        <a:bodyPr/>
        <a:lstStyle/>
        <a:p>
          <a:endParaRPr lang="ru-RU"/>
        </a:p>
      </dgm:t>
    </dgm:pt>
    <dgm:pt modelId="{F3DBF301-5205-48A1-87CC-E425C6B34DC3}" type="sibTrans" cxnId="{D50C4E94-37D4-49A9-AEFB-3E977FD57E00}">
      <dgm:prSet/>
      <dgm:spPr/>
      <dgm:t>
        <a:bodyPr/>
        <a:lstStyle/>
        <a:p>
          <a:endParaRPr lang="ru-RU"/>
        </a:p>
      </dgm:t>
    </dgm:pt>
    <dgm:pt modelId="{89CD7508-2B34-42FC-B0BB-7B5B2CB9D9FF}">
      <dgm:prSet phldrT="[Текст]"/>
      <dgm:spPr/>
      <dgm:t>
        <a:bodyPr/>
        <a:lstStyle/>
        <a:p>
          <a:r>
            <a:rPr lang="ru-RU" b="0" i="0" dirty="0" smtClean="0"/>
            <a:t> Учитесь говорить «нет» лишним обязательствам</a:t>
          </a:r>
          <a:endParaRPr lang="ru-RU" dirty="0"/>
        </a:p>
      </dgm:t>
    </dgm:pt>
    <dgm:pt modelId="{B01E005F-62E5-446E-A53E-86144EB1BE98}" type="parTrans" cxnId="{93122314-19A6-4C58-B662-00C362EBFFFC}">
      <dgm:prSet/>
      <dgm:spPr/>
      <dgm:t>
        <a:bodyPr/>
        <a:lstStyle/>
        <a:p>
          <a:endParaRPr lang="ru-RU"/>
        </a:p>
      </dgm:t>
    </dgm:pt>
    <dgm:pt modelId="{A65591F4-CFBF-42C8-8F40-AA46C3094100}" type="sibTrans" cxnId="{93122314-19A6-4C58-B662-00C362EBFFFC}">
      <dgm:prSet/>
      <dgm:spPr/>
      <dgm:t>
        <a:bodyPr/>
        <a:lstStyle/>
        <a:p>
          <a:endParaRPr lang="ru-RU"/>
        </a:p>
      </dgm:t>
    </dgm:pt>
    <dgm:pt modelId="{B18A5B98-9484-4733-9B7F-EE58734A67FC}">
      <dgm:prSet phldrT="[Текст]"/>
      <dgm:spPr/>
      <dgm:t>
        <a:bodyPr/>
        <a:lstStyle/>
        <a:p>
          <a:r>
            <a:rPr lang="ru-RU" b="0" i="0" dirty="0" smtClean="0"/>
            <a:t> Делегируйте часть задач коллегам или помощникам, чтобы снизить нагрузку</a:t>
          </a:r>
          <a:endParaRPr lang="ru-RU" dirty="0"/>
        </a:p>
      </dgm:t>
    </dgm:pt>
    <dgm:pt modelId="{42FCD802-D052-4F77-9EDE-419F06A8A8B9}" type="parTrans" cxnId="{FE032008-08E6-48A6-AFC8-1E7DBB5120F1}">
      <dgm:prSet/>
      <dgm:spPr/>
      <dgm:t>
        <a:bodyPr/>
        <a:lstStyle/>
        <a:p>
          <a:endParaRPr lang="ru-RU"/>
        </a:p>
      </dgm:t>
    </dgm:pt>
    <dgm:pt modelId="{35B740C4-3EE8-4A61-AC97-A00BA8564754}" type="sibTrans" cxnId="{FE032008-08E6-48A6-AFC8-1E7DBB5120F1}">
      <dgm:prSet/>
      <dgm:spPr/>
      <dgm:t>
        <a:bodyPr/>
        <a:lstStyle/>
        <a:p>
          <a:endParaRPr lang="ru-RU"/>
        </a:p>
      </dgm:t>
    </dgm:pt>
    <dgm:pt modelId="{24DD5A65-CB18-4DD8-A0E9-4C15DA4840B0}" type="pres">
      <dgm:prSet presAssocID="{EDAED9BE-143A-49E3-BC19-000AD68D2A0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9B754F00-E979-4A43-8884-2BB3A8B0EC10}" type="pres">
      <dgm:prSet presAssocID="{08E58495-0762-4CC9-8E39-4DB08EC73056}" presName="parenttextcomposite" presStyleCnt="0"/>
      <dgm:spPr/>
    </dgm:pt>
    <dgm:pt modelId="{B145EDF4-237F-4A0B-8A38-DA253BADBEB7}" type="pres">
      <dgm:prSet presAssocID="{08E58495-0762-4CC9-8E39-4DB08EC73056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819DF-0DE9-480C-A23C-4DBB53E886D8}" type="pres">
      <dgm:prSet presAssocID="{08E58495-0762-4CC9-8E39-4DB08EC73056}" presName="composite" presStyleCnt="0"/>
      <dgm:spPr/>
    </dgm:pt>
    <dgm:pt modelId="{26D98CD9-B577-478A-9575-F8C880CE0023}" type="pres">
      <dgm:prSet presAssocID="{08E58495-0762-4CC9-8E39-4DB08EC73056}" presName="chevron1" presStyleLbl="alignNode1" presStyleIdx="0" presStyleCnt="14"/>
      <dgm:spPr/>
    </dgm:pt>
    <dgm:pt modelId="{67E6B283-14EE-4453-9916-2300C6EAE33D}" type="pres">
      <dgm:prSet presAssocID="{08E58495-0762-4CC9-8E39-4DB08EC73056}" presName="chevron2" presStyleLbl="alignNode1" presStyleIdx="1" presStyleCnt="14"/>
      <dgm:spPr/>
    </dgm:pt>
    <dgm:pt modelId="{D138F6BC-D67A-4AF4-8A18-DEB230A0DBD9}" type="pres">
      <dgm:prSet presAssocID="{08E58495-0762-4CC9-8E39-4DB08EC73056}" presName="chevron3" presStyleLbl="alignNode1" presStyleIdx="2" presStyleCnt="14"/>
      <dgm:spPr/>
    </dgm:pt>
    <dgm:pt modelId="{DC73C561-609C-41DE-8526-3421F50E29F3}" type="pres">
      <dgm:prSet presAssocID="{08E58495-0762-4CC9-8E39-4DB08EC73056}" presName="chevron4" presStyleLbl="alignNode1" presStyleIdx="3" presStyleCnt="14"/>
      <dgm:spPr/>
    </dgm:pt>
    <dgm:pt modelId="{B38382CF-23B0-4CF4-833F-55DF3CBE35E5}" type="pres">
      <dgm:prSet presAssocID="{08E58495-0762-4CC9-8E39-4DB08EC73056}" presName="chevron5" presStyleLbl="alignNode1" presStyleIdx="4" presStyleCnt="14"/>
      <dgm:spPr/>
    </dgm:pt>
    <dgm:pt modelId="{3A0DEA95-4CFF-40DF-AE09-9172D4C65466}" type="pres">
      <dgm:prSet presAssocID="{08E58495-0762-4CC9-8E39-4DB08EC73056}" presName="chevron6" presStyleLbl="alignNode1" presStyleIdx="5" presStyleCnt="14"/>
      <dgm:spPr/>
    </dgm:pt>
    <dgm:pt modelId="{78DFBF10-D453-488E-A74A-034239FF2CF6}" type="pres">
      <dgm:prSet presAssocID="{08E58495-0762-4CC9-8E39-4DB08EC73056}" presName="chevron7" presStyleLbl="alignNode1" presStyleIdx="6" presStyleCnt="14"/>
      <dgm:spPr/>
    </dgm:pt>
    <dgm:pt modelId="{FB9C11F7-C72A-4E30-B435-FBDBC0A4AA6E}" type="pres">
      <dgm:prSet presAssocID="{08E58495-0762-4CC9-8E39-4DB08EC73056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0E7F7-A1FC-4807-9053-E32BA3C8B833}" type="pres">
      <dgm:prSet presAssocID="{15BE2305-49CA-4249-87F6-59A32E2F0D2C}" presName="sibTrans" presStyleCnt="0"/>
      <dgm:spPr/>
    </dgm:pt>
    <dgm:pt modelId="{721BEEC4-AE9A-4A16-AC07-68781AEDA53A}" type="pres">
      <dgm:prSet presAssocID="{39AAF93F-804E-4FCD-877E-689251B30F58}" presName="parenttextcomposite" presStyleCnt="0"/>
      <dgm:spPr/>
    </dgm:pt>
    <dgm:pt modelId="{B6352EC9-7943-4F78-B500-8092AB44D840}" type="pres">
      <dgm:prSet presAssocID="{39AAF93F-804E-4FCD-877E-689251B30F58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A8886C-BE17-4D31-B925-5DDC86027AE1}" type="pres">
      <dgm:prSet presAssocID="{39AAF93F-804E-4FCD-877E-689251B30F58}" presName="composite" presStyleCnt="0"/>
      <dgm:spPr/>
    </dgm:pt>
    <dgm:pt modelId="{F1305572-3856-4E06-A2A7-94F405CCFCAB}" type="pres">
      <dgm:prSet presAssocID="{39AAF93F-804E-4FCD-877E-689251B30F58}" presName="chevron1" presStyleLbl="alignNode1" presStyleIdx="7" presStyleCnt="14"/>
      <dgm:spPr/>
    </dgm:pt>
    <dgm:pt modelId="{C0C10D8A-08E1-41FC-AD1B-2B9B5729CE85}" type="pres">
      <dgm:prSet presAssocID="{39AAF93F-804E-4FCD-877E-689251B30F58}" presName="chevron2" presStyleLbl="alignNode1" presStyleIdx="8" presStyleCnt="14"/>
      <dgm:spPr/>
    </dgm:pt>
    <dgm:pt modelId="{60848FE5-725F-4FAC-873B-94A996F168BD}" type="pres">
      <dgm:prSet presAssocID="{39AAF93F-804E-4FCD-877E-689251B30F58}" presName="chevron3" presStyleLbl="alignNode1" presStyleIdx="9" presStyleCnt="14"/>
      <dgm:spPr/>
    </dgm:pt>
    <dgm:pt modelId="{10C45EDC-B1A3-4A43-8F43-29B9F4874670}" type="pres">
      <dgm:prSet presAssocID="{39AAF93F-804E-4FCD-877E-689251B30F58}" presName="chevron4" presStyleLbl="alignNode1" presStyleIdx="10" presStyleCnt="14"/>
      <dgm:spPr/>
    </dgm:pt>
    <dgm:pt modelId="{D0F9D239-09B4-497B-8574-2AF070589E45}" type="pres">
      <dgm:prSet presAssocID="{39AAF93F-804E-4FCD-877E-689251B30F58}" presName="chevron5" presStyleLbl="alignNode1" presStyleIdx="11" presStyleCnt="14"/>
      <dgm:spPr/>
    </dgm:pt>
    <dgm:pt modelId="{AF1F85D5-95BE-4C23-A286-2915828A361B}" type="pres">
      <dgm:prSet presAssocID="{39AAF93F-804E-4FCD-877E-689251B30F58}" presName="chevron6" presStyleLbl="alignNode1" presStyleIdx="12" presStyleCnt="14"/>
      <dgm:spPr/>
    </dgm:pt>
    <dgm:pt modelId="{B31E32F3-DB72-4C77-87DC-068FF38D8AC7}" type="pres">
      <dgm:prSet presAssocID="{39AAF93F-804E-4FCD-877E-689251B30F58}" presName="chevron7" presStyleLbl="alignNode1" presStyleIdx="13" presStyleCnt="14"/>
      <dgm:spPr/>
    </dgm:pt>
    <dgm:pt modelId="{830483EA-DBED-42B0-B43A-E4AF0CE09D2E}" type="pres">
      <dgm:prSet presAssocID="{39AAF93F-804E-4FCD-877E-689251B30F58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00C7CC-D77A-4403-A9AB-CC42EF032236}" type="presOf" srcId="{08E58495-0762-4CC9-8E39-4DB08EC73056}" destId="{B145EDF4-237F-4A0B-8A38-DA253BADBEB7}" srcOrd="0" destOrd="0" presId="urn:microsoft.com/office/officeart/2008/layout/VerticalAccentList"/>
    <dgm:cxn modelId="{242617B8-6B9A-4757-84FE-0590FC10BD34}" type="presOf" srcId="{EDAED9BE-143A-49E3-BC19-000AD68D2A0C}" destId="{24DD5A65-CB18-4DD8-A0E9-4C15DA4840B0}" srcOrd="0" destOrd="0" presId="urn:microsoft.com/office/officeart/2008/layout/VerticalAccentList"/>
    <dgm:cxn modelId="{93122314-19A6-4C58-B662-00C362EBFFFC}" srcId="{39AAF93F-804E-4FCD-877E-689251B30F58}" destId="{89CD7508-2B34-42FC-B0BB-7B5B2CB9D9FF}" srcOrd="0" destOrd="0" parTransId="{B01E005F-62E5-446E-A53E-86144EB1BE98}" sibTransId="{A65591F4-CFBF-42C8-8F40-AA46C3094100}"/>
    <dgm:cxn modelId="{294C7536-AAAF-4A82-BE9E-DF2C5DF842E4}" type="presOf" srcId="{B18A5B98-9484-4733-9B7F-EE58734A67FC}" destId="{830483EA-DBED-42B0-B43A-E4AF0CE09D2E}" srcOrd="0" destOrd="1" presId="urn:microsoft.com/office/officeart/2008/layout/VerticalAccentList"/>
    <dgm:cxn modelId="{D50C4E94-37D4-49A9-AEFB-3E977FD57E00}" srcId="{EDAED9BE-143A-49E3-BC19-000AD68D2A0C}" destId="{39AAF93F-804E-4FCD-877E-689251B30F58}" srcOrd="1" destOrd="0" parTransId="{D5398332-8086-4FC3-9A86-C958AC491E72}" sibTransId="{F3DBF301-5205-48A1-87CC-E425C6B34DC3}"/>
    <dgm:cxn modelId="{57D7A93B-A881-42C6-BC7E-F0ABAA54743E}" srcId="{EDAED9BE-143A-49E3-BC19-000AD68D2A0C}" destId="{08E58495-0762-4CC9-8E39-4DB08EC73056}" srcOrd="0" destOrd="0" parTransId="{2D0BF94F-F779-4022-B7B9-0C6A1AD1043C}" sibTransId="{15BE2305-49CA-4249-87F6-59A32E2F0D2C}"/>
    <dgm:cxn modelId="{A60EFDC9-2E79-49DD-A03D-CAA08D1E9F32}" type="presOf" srcId="{39AAF93F-804E-4FCD-877E-689251B30F58}" destId="{B6352EC9-7943-4F78-B500-8092AB44D840}" srcOrd="0" destOrd="0" presId="urn:microsoft.com/office/officeart/2008/layout/VerticalAccentList"/>
    <dgm:cxn modelId="{1E06721E-2038-46BD-9663-150697D9E758}" type="presOf" srcId="{89CD7508-2B34-42FC-B0BB-7B5B2CB9D9FF}" destId="{830483EA-DBED-42B0-B43A-E4AF0CE09D2E}" srcOrd="0" destOrd="0" presId="urn:microsoft.com/office/officeart/2008/layout/VerticalAccentList"/>
    <dgm:cxn modelId="{6841DB59-9F81-4268-A227-4A648D380286}" type="presOf" srcId="{65546EA3-2AF6-4012-8D4E-EB92DE6CA74F}" destId="{FB9C11F7-C72A-4E30-B435-FBDBC0A4AA6E}" srcOrd="0" destOrd="1" presId="urn:microsoft.com/office/officeart/2008/layout/VerticalAccentList"/>
    <dgm:cxn modelId="{29A49581-BF96-477E-AE97-B5F28BD64444}" type="presOf" srcId="{D6361A50-6F5A-4D02-927B-7CBD1044E418}" destId="{FB9C11F7-C72A-4E30-B435-FBDBC0A4AA6E}" srcOrd="0" destOrd="0" presId="urn:microsoft.com/office/officeart/2008/layout/VerticalAccentList"/>
    <dgm:cxn modelId="{FE032008-08E6-48A6-AFC8-1E7DBB5120F1}" srcId="{39AAF93F-804E-4FCD-877E-689251B30F58}" destId="{B18A5B98-9484-4733-9B7F-EE58734A67FC}" srcOrd="1" destOrd="0" parTransId="{42FCD802-D052-4F77-9EDE-419F06A8A8B9}" sibTransId="{35B740C4-3EE8-4A61-AC97-A00BA8564754}"/>
    <dgm:cxn modelId="{F2D8380D-9D7A-44BC-B8C5-812E675BC6FC}" srcId="{08E58495-0762-4CC9-8E39-4DB08EC73056}" destId="{D6361A50-6F5A-4D02-927B-7CBD1044E418}" srcOrd="0" destOrd="0" parTransId="{09BFCEE7-E904-44BE-8B2E-50DD2D4D1ED4}" sibTransId="{1733DF2F-F95B-42C1-BDD2-89963BF4AE97}"/>
    <dgm:cxn modelId="{B7EE25C0-E1F1-4373-B21A-692CC53A4369}" srcId="{08E58495-0762-4CC9-8E39-4DB08EC73056}" destId="{65546EA3-2AF6-4012-8D4E-EB92DE6CA74F}" srcOrd="1" destOrd="0" parTransId="{C1DD6ED2-45B3-4369-A353-7D3B2216303F}" sibTransId="{7A1A7455-8E80-48C7-86CE-B508EEA8A4F6}"/>
    <dgm:cxn modelId="{F7A67070-52C3-4250-93D9-D5E8BBEECC1B}" type="presParOf" srcId="{24DD5A65-CB18-4DD8-A0E9-4C15DA4840B0}" destId="{9B754F00-E979-4A43-8884-2BB3A8B0EC10}" srcOrd="0" destOrd="0" presId="urn:microsoft.com/office/officeart/2008/layout/VerticalAccentList"/>
    <dgm:cxn modelId="{F24018D7-5625-4061-86C0-6FC72701314D}" type="presParOf" srcId="{9B754F00-E979-4A43-8884-2BB3A8B0EC10}" destId="{B145EDF4-237F-4A0B-8A38-DA253BADBEB7}" srcOrd="0" destOrd="0" presId="urn:microsoft.com/office/officeart/2008/layout/VerticalAccentList"/>
    <dgm:cxn modelId="{1ECF6C8C-7811-4C61-AC13-E5C2A84A8462}" type="presParOf" srcId="{24DD5A65-CB18-4DD8-A0E9-4C15DA4840B0}" destId="{469819DF-0DE9-480C-A23C-4DBB53E886D8}" srcOrd="1" destOrd="0" presId="urn:microsoft.com/office/officeart/2008/layout/VerticalAccentList"/>
    <dgm:cxn modelId="{89FECF02-426A-48EE-BF11-795C560023E3}" type="presParOf" srcId="{469819DF-0DE9-480C-A23C-4DBB53E886D8}" destId="{26D98CD9-B577-478A-9575-F8C880CE0023}" srcOrd="0" destOrd="0" presId="urn:microsoft.com/office/officeart/2008/layout/VerticalAccentList"/>
    <dgm:cxn modelId="{1D4854A8-6C9B-4294-9C04-E7CC502130CB}" type="presParOf" srcId="{469819DF-0DE9-480C-A23C-4DBB53E886D8}" destId="{67E6B283-14EE-4453-9916-2300C6EAE33D}" srcOrd="1" destOrd="0" presId="urn:microsoft.com/office/officeart/2008/layout/VerticalAccentList"/>
    <dgm:cxn modelId="{E02A2C79-0720-43A6-888D-C3F2757B4F2B}" type="presParOf" srcId="{469819DF-0DE9-480C-A23C-4DBB53E886D8}" destId="{D138F6BC-D67A-4AF4-8A18-DEB230A0DBD9}" srcOrd="2" destOrd="0" presId="urn:microsoft.com/office/officeart/2008/layout/VerticalAccentList"/>
    <dgm:cxn modelId="{4C83E646-29EB-4D37-9A34-11CC6149757A}" type="presParOf" srcId="{469819DF-0DE9-480C-A23C-4DBB53E886D8}" destId="{DC73C561-609C-41DE-8526-3421F50E29F3}" srcOrd="3" destOrd="0" presId="urn:microsoft.com/office/officeart/2008/layout/VerticalAccentList"/>
    <dgm:cxn modelId="{7D1FD0E3-76C8-428C-9862-B69326B882B1}" type="presParOf" srcId="{469819DF-0DE9-480C-A23C-4DBB53E886D8}" destId="{B38382CF-23B0-4CF4-833F-55DF3CBE35E5}" srcOrd="4" destOrd="0" presId="urn:microsoft.com/office/officeart/2008/layout/VerticalAccentList"/>
    <dgm:cxn modelId="{6C8120E3-28E0-4030-833F-B1E7AC259A95}" type="presParOf" srcId="{469819DF-0DE9-480C-A23C-4DBB53E886D8}" destId="{3A0DEA95-4CFF-40DF-AE09-9172D4C65466}" srcOrd="5" destOrd="0" presId="urn:microsoft.com/office/officeart/2008/layout/VerticalAccentList"/>
    <dgm:cxn modelId="{280032E2-7615-4554-AB92-6A1926754515}" type="presParOf" srcId="{469819DF-0DE9-480C-A23C-4DBB53E886D8}" destId="{78DFBF10-D453-488E-A74A-034239FF2CF6}" srcOrd="6" destOrd="0" presId="urn:microsoft.com/office/officeart/2008/layout/VerticalAccentList"/>
    <dgm:cxn modelId="{F4B6EB40-C6A3-4F8C-8EEC-5886BD42471F}" type="presParOf" srcId="{469819DF-0DE9-480C-A23C-4DBB53E886D8}" destId="{FB9C11F7-C72A-4E30-B435-FBDBC0A4AA6E}" srcOrd="7" destOrd="0" presId="urn:microsoft.com/office/officeart/2008/layout/VerticalAccentList"/>
    <dgm:cxn modelId="{308729B7-CCD7-4863-BD60-14F23F7599F6}" type="presParOf" srcId="{24DD5A65-CB18-4DD8-A0E9-4C15DA4840B0}" destId="{3A80E7F7-A1FC-4807-9053-E32BA3C8B833}" srcOrd="2" destOrd="0" presId="urn:microsoft.com/office/officeart/2008/layout/VerticalAccentList"/>
    <dgm:cxn modelId="{2E01AEA2-5AB7-440A-B247-17C27FB02827}" type="presParOf" srcId="{24DD5A65-CB18-4DD8-A0E9-4C15DA4840B0}" destId="{721BEEC4-AE9A-4A16-AC07-68781AEDA53A}" srcOrd="3" destOrd="0" presId="urn:microsoft.com/office/officeart/2008/layout/VerticalAccentList"/>
    <dgm:cxn modelId="{8C324327-E85A-4547-9FD4-5048DBA8CA55}" type="presParOf" srcId="{721BEEC4-AE9A-4A16-AC07-68781AEDA53A}" destId="{B6352EC9-7943-4F78-B500-8092AB44D840}" srcOrd="0" destOrd="0" presId="urn:microsoft.com/office/officeart/2008/layout/VerticalAccentList"/>
    <dgm:cxn modelId="{EAF61C66-E543-41D0-BAA7-2DA142C942A7}" type="presParOf" srcId="{24DD5A65-CB18-4DD8-A0E9-4C15DA4840B0}" destId="{47A8886C-BE17-4D31-B925-5DDC86027AE1}" srcOrd="4" destOrd="0" presId="urn:microsoft.com/office/officeart/2008/layout/VerticalAccentList"/>
    <dgm:cxn modelId="{B9DEB142-1FC5-4CF4-A258-D8406F5341DA}" type="presParOf" srcId="{47A8886C-BE17-4D31-B925-5DDC86027AE1}" destId="{F1305572-3856-4E06-A2A7-94F405CCFCAB}" srcOrd="0" destOrd="0" presId="urn:microsoft.com/office/officeart/2008/layout/VerticalAccentList"/>
    <dgm:cxn modelId="{961E0103-0D60-4A29-BF9F-57185F7C0F4F}" type="presParOf" srcId="{47A8886C-BE17-4D31-B925-5DDC86027AE1}" destId="{C0C10D8A-08E1-41FC-AD1B-2B9B5729CE85}" srcOrd="1" destOrd="0" presId="urn:microsoft.com/office/officeart/2008/layout/VerticalAccentList"/>
    <dgm:cxn modelId="{1769D703-7494-459D-860A-8C493CE2B52A}" type="presParOf" srcId="{47A8886C-BE17-4D31-B925-5DDC86027AE1}" destId="{60848FE5-725F-4FAC-873B-94A996F168BD}" srcOrd="2" destOrd="0" presId="urn:microsoft.com/office/officeart/2008/layout/VerticalAccentList"/>
    <dgm:cxn modelId="{5C22DD64-D964-4B56-817A-2DFCA301242C}" type="presParOf" srcId="{47A8886C-BE17-4D31-B925-5DDC86027AE1}" destId="{10C45EDC-B1A3-4A43-8F43-29B9F4874670}" srcOrd="3" destOrd="0" presId="urn:microsoft.com/office/officeart/2008/layout/VerticalAccentList"/>
    <dgm:cxn modelId="{A0A3958C-1A7C-4596-91D2-E7725737FCF9}" type="presParOf" srcId="{47A8886C-BE17-4D31-B925-5DDC86027AE1}" destId="{D0F9D239-09B4-497B-8574-2AF070589E45}" srcOrd="4" destOrd="0" presId="urn:microsoft.com/office/officeart/2008/layout/VerticalAccentList"/>
    <dgm:cxn modelId="{4CEFAD9D-8E7F-432E-BCF6-F2E0A923AF5F}" type="presParOf" srcId="{47A8886C-BE17-4D31-B925-5DDC86027AE1}" destId="{AF1F85D5-95BE-4C23-A286-2915828A361B}" srcOrd="5" destOrd="0" presId="urn:microsoft.com/office/officeart/2008/layout/VerticalAccentList"/>
    <dgm:cxn modelId="{E6E31755-C5D2-4024-94D0-F7F758161AC2}" type="presParOf" srcId="{47A8886C-BE17-4D31-B925-5DDC86027AE1}" destId="{B31E32F3-DB72-4C77-87DC-068FF38D8AC7}" srcOrd="6" destOrd="0" presId="urn:microsoft.com/office/officeart/2008/layout/VerticalAccentList"/>
    <dgm:cxn modelId="{E0A052B0-6276-47E3-9EDA-8F3E2D722B16}" type="presParOf" srcId="{47A8886C-BE17-4D31-B925-5DDC86027AE1}" destId="{830483EA-DBED-42B0-B43A-E4AF0CE09D2E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DAED9BE-143A-49E3-BC19-000AD68D2A0C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58495-0762-4CC9-8E39-4DB08EC73056}">
      <dgm:prSet phldrT="[Текст]"/>
      <dgm:spPr/>
      <dgm:t>
        <a:bodyPr/>
        <a:lstStyle/>
        <a:p>
          <a:r>
            <a:rPr lang="ru-RU" b="0" i="0" dirty="0" smtClean="0"/>
            <a:t>3. Развитие эмоциональной компетентности</a:t>
          </a:r>
          <a:endParaRPr lang="ru-RU" dirty="0"/>
        </a:p>
      </dgm:t>
    </dgm:pt>
    <dgm:pt modelId="{2D0BF94F-F779-4022-B7B9-0C6A1AD1043C}" type="parTrans" cxnId="{57D7A93B-A881-42C6-BC7E-F0ABAA54743E}">
      <dgm:prSet/>
      <dgm:spPr/>
      <dgm:t>
        <a:bodyPr/>
        <a:lstStyle/>
        <a:p>
          <a:endParaRPr lang="ru-RU"/>
        </a:p>
      </dgm:t>
    </dgm:pt>
    <dgm:pt modelId="{15BE2305-49CA-4249-87F6-59A32E2F0D2C}" type="sibTrans" cxnId="{57D7A93B-A881-42C6-BC7E-F0ABAA54743E}">
      <dgm:prSet/>
      <dgm:spPr/>
      <dgm:t>
        <a:bodyPr/>
        <a:lstStyle/>
        <a:p>
          <a:endParaRPr lang="ru-RU"/>
        </a:p>
      </dgm:t>
    </dgm:pt>
    <dgm:pt modelId="{3350042C-E765-45D9-A7F6-2AD82E70188F}">
      <dgm:prSet phldrT="[Текст]"/>
      <dgm:spPr/>
      <dgm:t>
        <a:bodyPr/>
        <a:lstStyle/>
        <a:p>
          <a:r>
            <a:rPr lang="ru-RU" b="0" i="0" dirty="0" smtClean="0"/>
            <a:t>Осваивайте техники стресс-менеджмента и релаксации (дыхательные упражнения, медитация, йога)</a:t>
          </a:r>
          <a:endParaRPr lang="ru-RU" dirty="0"/>
        </a:p>
      </dgm:t>
    </dgm:pt>
    <dgm:pt modelId="{53B65034-82F0-4572-8BC9-7391FE3CD802}" type="parTrans" cxnId="{EB333424-6D06-466C-A799-6BEC7652980E}">
      <dgm:prSet/>
      <dgm:spPr/>
      <dgm:t>
        <a:bodyPr/>
        <a:lstStyle/>
        <a:p>
          <a:endParaRPr lang="ru-RU"/>
        </a:p>
      </dgm:t>
    </dgm:pt>
    <dgm:pt modelId="{E133AFA1-FB71-4DFF-8F2D-3B80EC25A899}" type="sibTrans" cxnId="{EB333424-6D06-466C-A799-6BEC7652980E}">
      <dgm:prSet/>
      <dgm:spPr/>
      <dgm:t>
        <a:bodyPr/>
        <a:lstStyle/>
        <a:p>
          <a:endParaRPr lang="ru-RU"/>
        </a:p>
      </dgm:t>
    </dgm:pt>
    <dgm:pt modelId="{23D905B6-1249-4FE0-87D8-7BA9F4575E3D}">
      <dgm:prSet phldrT="[Текст]"/>
      <dgm:spPr/>
      <dgm:t>
        <a:bodyPr/>
        <a:lstStyle/>
        <a:p>
          <a:r>
            <a:rPr lang="ru-RU" b="0" i="0" dirty="0" smtClean="0"/>
            <a:t>Практикуйте позитивное мышление и благодарность</a:t>
          </a:r>
          <a:endParaRPr lang="ru-RU" dirty="0"/>
        </a:p>
      </dgm:t>
    </dgm:pt>
    <dgm:pt modelId="{F31DDD10-4EB4-4E3F-BBE9-8ACE4C62994C}" type="parTrans" cxnId="{2F2EE5F7-C1FD-4862-B0D8-D3B14E1E61B9}">
      <dgm:prSet/>
      <dgm:spPr/>
      <dgm:t>
        <a:bodyPr/>
        <a:lstStyle/>
        <a:p>
          <a:endParaRPr lang="ru-RU"/>
        </a:p>
      </dgm:t>
    </dgm:pt>
    <dgm:pt modelId="{FCF1A9AA-CB47-4916-BC3D-24D26F55DFAB}" type="sibTrans" cxnId="{2F2EE5F7-C1FD-4862-B0D8-D3B14E1E61B9}">
      <dgm:prSet/>
      <dgm:spPr/>
      <dgm:t>
        <a:bodyPr/>
        <a:lstStyle/>
        <a:p>
          <a:endParaRPr lang="ru-RU"/>
        </a:p>
      </dgm:t>
    </dgm:pt>
    <dgm:pt modelId="{05ACAA44-7C92-4424-8C98-E0021EE8AFDB}">
      <dgm:prSet phldrT="[Текст]"/>
      <dgm:spPr/>
      <dgm:t>
        <a:bodyPr/>
        <a:lstStyle/>
        <a:p>
          <a:r>
            <a:rPr lang="ru-RU" dirty="0" smtClean="0"/>
            <a:t>4. </a:t>
          </a:r>
          <a:r>
            <a:rPr lang="ru-RU" b="0" i="0" dirty="0" smtClean="0"/>
            <a:t>Поддержка и социальное взаимодействие</a:t>
          </a:r>
          <a:endParaRPr lang="ru-RU" dirty="0"/>
        </a:p>
      </dgm:t>
    </dgm:pt>
    <dgm:pt modelId="{1209566E-D36C-41F9-9074-F02B65694FF1}" type="parTrans" cxnId="{9E20EA8D-42C9-46D9-9F56-0129CCAF1DC7}">
      <dgm:prSet/>
      <dgm:spPr/>
      <dgm:t>
        <a:bodyPr/>
        <a:lstStyle/>
        <a:p>
          <a:endParaRPr lang="ru-RU"/>
        </a:p>
      </dgm:t>
    </dgm:pt>
    <dgm:pt modelId="{B34B13A1-E53D-46C3-B574-17CA3D70404B}" type="sibTrans" cxnId="{9E20EA8D-42C9-46D9-9F56-0129CCAF1DC7}">
      <dgm:prSet/>
      <dgm:spPr/>
      <dgm:t>
        <a:bodyPr/>
        <a:lstStyle/>
        <a:p>
          <a:endParaRPr lang="ru-RU"/>
        </a:p>
      </dgm:t>
    </dgm:pt>
    <dgm:pt modelId="{9AC63ECD-349F-451E-9277-49DE37B9B01D}">
      <dgm:prSet phldrT="[Текст]"/>
      <dgm:spPr/>
      <dgm:t>
        <a:bodyPr/>
        <a:lstStyle/>
        <a:p>
          <a:r>
            <a:rPr lang="ru-RU" b="0" i="0" dirty="0" smtClean="0"/>
            <a:t>Ищите поддержку у коллег, друзей и семьи</a:t>
          </a:r>
          <a:endParaRPr lang="ru-RU" dirty="0"/>
        </a:p>
      </dgm:t>
    </dgm:pt>
    <dgm:pt modelId="{E0C641CE-B5AF-40E5-84B1-CD6C3ABE6A59}" type="parTrans" cxnId="{AA12FF1F-E248-4E98-B900-92575B5446C6}">
      <dgm:prSet/>
      <dgm:spPr/>
      <dgm:t>
        <a:bodyPr/>
        <a:lstStyle/>
        <a:p>
          <a:endParaRPr lang="ru-RU"/>
        </a:p>
      </dgm:t>
    </dgm:pt>
    <dgm:pt modelId="{15F7B810-E1AA-4CCF-BEA6-50E6CB75DA3E}" type="sibTrans" cxnId="{AA12FF1F-E248-4E98-B900-92575B5446C6}">
      <dgm:prSet/>
      <dgm:spPr/>
      <dgm:t>
        <a:bodyPr/>
        <a:lstStyle/>
        <a:p>
          <a:endParaRPr lang="ru-RU"/>
        </a:p>
      </dgm:t>
    </dgm:pt>
    <dgm:pt modelId="{264578AA-C9BB-4C92-A24C-C2964F4F94F5}">
      <dgm:prSet phldrT="[Текст]"/>
      <dgm:spPr/>
      <dgm:t>
        <a:bodyPr/>
        <a:lstStyle/>
        <a:p>
          <a:r>
            <a:rPr lang="ru-RU" b="0" i="0" dirty="0" smtClean="0"/>
            <a:t>Не замыкайтесь в себе, делитесь переживаниями и ищите </a:t>
          </a:r>
          <a:r>
            <a:rPr lang="ru-RU" b="0" i="0" dirty="0" smtClean="0"/>
            <a:t>советы</a:t>
          </a:r>
          <a:endParaRPr lang="ru-RU" dirty="0"/>
        </a:p>
      </dgm:t>
    </dgm:pt>
    <dgm:pt modelId="{CCCEC9C1-02BF-43C8-89A9-CCDEDA33A1C6}" type="parTrans" cxnId="{4D3EBB44-6DE5-4975-9457-E6736496EBE6}">
      <dgm:prSet/>
      <dgm:spPr/>
      <dgm:t>
        <a:bodyPr/>
        <a:lstStyle/>
        <a:p>
          <a:endParaRPr lang="ru-RU"/>
        </a:p>
      </dgm:t>
    </dgm:pt>
    <dgm:pt modelId="{068DDFD0-7FCE-4E20-AEAD-610590CD0220}" type="sibTrans" cxnId="{4D3EBB44-6DE5-4975-9457-E6736496EBE6}">
      <dgm:prSet/>
      <dgm:spPr/>
      <dgm:t>
        <a:bodyPr/>
        <a:lstStyle/>
        <a:p>
          <a:endParaRPr lang="ru-RU"/>
        </a:p>
      </dgm:t>
    </dgm:pt>
    <dgm:pt modelId="{24DD5A65-CB18-4DD8-A0E9-4C15DA4840B0}" type="pres">
      <dgm:prSet presAssocID="{EDAED9BE-143A-49E3-BC19-000AD68D2A0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9B754F00-E979-4A43-8884-2BB3A8B0EC10}" type="pres">
      <dgm:prSet presAssocID="{08E58495-0762-4CC9-8E39-4DB08EC73056}" presName="parenttextcomposite" presStyleCnt="0"/>
      <dgm:spPr/>
    </dgm:pt>
    <dgm:pt modelId="{B145EDF4-237F-4A0B-8A38-DA253BADBEB7}" type="pres">
      <dgm:prSet presAssocID="{08E58495-0762-4CC9-8E39-4DB08EC73056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819DF-0DE9-480C-A23C-4DBB53E886D8}" type="pres">
      <dgm:prSet presAssocID="{08E58495-0762-4CC9-8E39-4DB08EC73056}" presName="composite" presStyleCnt="0"/>
      <dgm:spPr/>
    </dgm:pt>
    <dgm:pt modelId="{26D98CD9-B577-478A-9575-F8C880CE0023}" type="pres">
      <dgm:prSet presAssocID="{08E58495-0762-4CC9-8E39-4DB08EC73056}" presName="chevron1" presStyleLbl="alignNode1" presStyleIdx="0" presStyleCnt="14"/>
      <dgm:spPr/>
    </dgm:pt>
    <dgm:pt modelId="{67E6B283-14EE-4453-9916-2300C6EAE33D}" type="pres">
      <dgm:prSet presAssocID="{08E58495-0762-4CC9-8E39-4DB08EC73056}" presName="chevron2" presStyleLbl="alignNode1" presStyleIdx="1" presStyleCnt="14"/>
      <dgm:spPr/>
    </dgm:pt>
    <dgm:pt modelId="{D138F6BC-D67A-4AF4-8A18-DEB230A0DBD9}" type="pres">
      <dgm:prSet presAssocID="{08E58495-0762-4CC9-8E39-4DB08EC73056}" presName="chevron3" presStyleLbl="alignNode1" presStyleIdx="2" presStyleCnt="14"/>
      <dgm:spPr/>
    </dgm:pt>
    <dgm:pt modelId="{DC73C561-609C-41DE-8526-3421F50E29F3}" type="pres">
      <dgm:prSet presAssocID="{08E58495-0762-4CC9-8E39-4DB08EC73056}" presName="chevron4" presStyleLbl="alignNode1" presStyleIdx="3" presStyleCnt="14"/>
      <dgm:spPr/>
    </dgm:pt>
    <dgm:pt modelId="{B38382CF-23B0-4CF4-833F-55DF3CBE35E5}" type="pres">
      <dgm:prSet presAssocID="{08E58495-0762-4CC9-8E39-4DB08EC73056}" presName="chevron5" presStyleLbl="alignNode1" presStyleIdx="4" presStyleCnt="14"/>
      <dgm:spPr/>
    </dgm:pt>
    <dgm:pt modelId="{3A0DEA95-4CFF-40DF-AE09-9172D4C65466}" type="pres">
      <dgm:prSet presAssocID="{08E58495-0762-4CC9-8E39-4DB08EC73056}" presName="chevron6" presStyleLbl="alignNode1" presStyleIdx="5" presStyleCnt="14"/>
      <dgm:spPr/>
    </dgm:pt>
    <dgm:pt modelId="{78DFBF10-D453-488E-A74A-034239FF2CF6}" type="pres">
      <dgm:prSet presAssocID="{08E58495-0762-4CC9-8E39-4DB08EC73056}" presName="chevron7" presStyleLbl="alignNode1" presStyleIdx="6" presStyleCnt="14"/>
      <dgm:spPr/>
    </dgm:pt>
    <dgm:pt modelId="{FB9C11F7-C72A-4E30-B435-FBDBC0A4AA6E}" type="pres">
      <dgm:prSet presAssocID="{08E58495-0762-4CC9-8E39-4DB08EC73056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0E7F7-A1FC-4807-9053-E32BA3C8B833}" type="pres">
      <dgm:prSet presAssocID="{15BE2305-49CA-4249-87F6-59A32E2F0D2C}" presName="sibTrans" presStyleCnt="0"/>
      <dgm:spPr/>
    </dgm:pt>
    <dgm:pt modelId="{50FE85A3-1052-4BC4-844C-CEA8BE444505}" type="pres">
      <dgm:prSet presAssocID="{05ACAA44-7C92-4424-8C98-E0021EE8AFDB}" presName="parenttextcomposite" presStyleCnt="0"/>
      <dgm:spPr/>
    </dgm:pt>
    <dgm:pt modelId="{4C417445-E0B5-4BB0-8434-8D3E41F01FA9}" type="pres">
      <dgm:prSet presAssocID="{05ACAA44-7C92-4424-8C98-E0021EE8AFDB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C34042-F061-453E-B26D-17E1749E6D98}" type="pres">
      <dgm:prSet presAssocID="{05ACAA44-7C92-4424-8C98-E0021EE8AFDB}" presName="composite" presStyleCnt="0"/>
      <dgm:spPr/>
    </dgm:pt>
    <dgm:pt modelId="{E7EFA425-E990-4E2C-8A45-AF0FD5EEA19A}" type="pres">
      <dgm:prSet presAssocID="{05ACAA44-7C92-4424-8C98-E0021EE8AFDB}" presName="chevron1" presStyleLbl="alignNode1" presStyleIdx="7" presStyleCnt="14"/>
      <dgm:spPr/>
    </dgm:pt>
    <dgm:pt modelId="{8FBCB25F-0E90-4772-B400-3FEE38201558}" type="pres">
      <dgm:prSet presAssocID="{05ACAA44-7C92-4424-8C98-E0021EE8AFDB}" presName="chevron2" presStyleLbl="alignNode1" presStyleIdx="8" presStyleCnt="14"/>
      <dgm:spPr/>
    </dgm:pt>
    <dgm:pt modelId="{681296C7-E262-49F7-9C7A-5C2080CBF135}" type="pres">
      <dgm:prSet presAssocID="{05ACAA44-7C92-4424-8C98-E0021EE8AFDB}" presName="chevron3" presStyleLbl="alignNode1" presStyleIdx="9" presStyleCnt="14"/>
      <dgm:spPr/>
    </dgm:pt>
    <dgm:pt modelId="{EDCC4C46-BEF5-4E58-B635-ED2949ECE928}" type="pres">
      <dgm:prSet presAssocID="{05ACAA44-7C92-4424-8C98-E0021EE8AFDB}" presName="chevron4" presStyleLbl="alignNode1" presStyleIdx="10" presStyleCnt="14"/>
      <dgm:spPr/>
    </dgm:pt>
    <dgm:pt modelId="{AA51758C-ED8E-4074-8E26-9A6919C88BAD}" type="pres">
      <dgm:prSet presAssocID="{05ACAA44-7C92-4424-8C98-E0021EE8AFDB}" presName="chevron5" presStyleLbl="alignNode1" presStyleIdx="11" presStyleCnt="14"/>
      <dgm:spPr/>
    </dgm:pt>
    <dgm:pt modelId="{32AB7930-7C10-4499-AE81-1036B748CC4B}" type="pres">
      <dgm:prSet presAssocID="{05ACAA44-7C92-4424-8C98-E0021EE8AFDB}" presName="chevron6" presStyleLbl="alignNode1" presStyleIdx="12" presStyleCnt="14"/>
      <dgm:spPr/>
    </dgm:pt>
    <dgm:pt modelId="{E4F555C8-B7E8-4F05-99F8-F540E6C21DE7}" type="pres">
      <dgm:prSet presAssocID="{05ACAA44-7C92-4424-8C98-E0021EE8AFDB}" presName="chevron7" presStyleLbl="alignNode1" presStyleIdx="13" presStyleCnt="14"/>
      <dgm:spPr/>
    </dgm:pt>
    <dgm:pt modelId="{E589BD08-082E-43AD-9292-5A187AC1799C}" type="pres">
      <dgm:prSet presAssocID="{05ACAA44-7C92-4424-8C98-E0021EE8AFDB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3EBB44-6DE5-4975-9457-E6736496EBE6}" srcId="{05ACAA44-7C92-4424-8C98-E0021EE8AFDB}" destId="{264578AA-C9BB-4C92-A24C-C2964F4F94F5}" srcOrd="1" destOrd="0" parTransId="{CCCEC9C1-02BF-43C8-89A9-CCDEDA33A1C6}" sibTransId="{068DDFD0-7FCE-4E20-AEAD-610590CD0220}"/>
    <dgm:cxn modelId="{B400C7CC-D77A-4403-A9AB-CC42EF032236}" type="presOf" srcId="{08E58495-0762-4CC9-8E39-4DB08EC73056}" destId="{B145EDF4-237F-4A0B-8A38-DA253BADBEB7}" srcOrd="0" destOrd="0" presId="urn:microsoft.com/office/officeart/2008/layout/VerticalAccentList"/>
    <dgm:cxn modelId="{101C291C-7F9B-463E-8E7D-0399583A19E9}" type="presOf" srcId="{9AC63ECD-349F-451E-9277-49DE37B9B01D}" destId="{E589BD08-082E-43AD-9292-5A187AC1799C}" srcOrd="0" destOrd="0" presId="urn:microsoft.com/office/officeart/2008/layout/VerticalAccentList"/>
    <dgm:cxn modelId="{1721F8B2-4514-4294-A67B-3DF960295CB2}" type="presOf" srcId="{23D905B6-1249-4FE0-87D8-7BA9F4575E3D}" destId="{FB9C11F7-C72A-4E30-B435-FBDBC0A4AA6E}" srcOrd="0" destOrd="1" presId="urn:microsoft.com/office/officeart/2008/layout/VerticalAccentList"/>
    <dgm:cxn modelId="{57D7A93B-A881-42C6-BC7E-F0ABAA54743E}" srcId="{EDAED9BE-143A-49E3-BC19-000AD68D2A0C}" destId="{08E58495-0762-4CC9-8E39-4DB08EC73056}" srcOrd="0" destOrd="0" parTransId="{2D0BF94F-F779-4022-B7B9-0C6A1AD1043C}" sibTransId="{15BE2305-49CA-4249-87F6-59A32E2F0D2C}"/>
    <dgm:cxn modelId="{A2A75425-8A51-4444-B798-FDBB9A0EBE39}" type="presOf" srcId="{264578AA-C9BB-4C92-A24C-C2964F4F94F5}" destId="{E589BD08-082E-43AD-9292-5A187AC1799C}" srcOrd="0" destOrd="1" presId="urn:microsoft.com/office/officeart/2008/layout/VerticalAccentList"/>
    <dgm:cxn modelId="{EB333424-6D06-466C-A799-6BEC7652980E}" srcId="{08E58495-0762-4CC9-8E39-4DB08EC73056}" destId="{3350042C-E765-45D9-A7F6-2AD82E70188F}" srcOrd="0" destOrd="0" parTransId="{53B65034-82F0-4572-8BC9-7391FE3CD802}" sibTransId="{E133AFA1-FB71-4DFF-8F2D-3B80EC25A899}"/>
    <dgm:cxn modelId="{242617B8-6B9A-4757-84FE-0590FC10BD34}" type="presOf" srcId="{EDAED9BE-143A-49E3-BC19-000AD68D2A0C}" destId="{24DD5A65-CB18-4DD8-A0E9-4C15DA4840B0}" srcOrd="0" destOrd="0" presId="urn:microsoft.com/office/officeart/2008/layout/VerticalAccentList"/>
    <dgm:cxn modelId="{AA12FF1F-E248-4E98-B900-92575B5446C6}" srcId="{05ACAA44-7C92-4424-8C98-E0021EE8AFDB}" destId="{9AC63ECD-349F-451E-9277-49DE37B9B01D}" srcOrd="0" destOrd="0" parTransId="{E0C641CE-B5AF-40E5-84B1-CD6C3ABE6A59}" sibTransId="{15F7B810-E1AA-4CCF-BEA6-50E6CB75DA3E}"/>
    <dgm:cxn modelId="{9E20EA8D-42C9-46D9-9F56-0129CCAF1DC7}" srcId="{EDAED9BE-143A-49E3-BC19-000AD68D2A0C}" destId="{05ACAA44-7C92-4424-8C98-E0021EE8AFDB}" srcOrd="1" destOrd="0" parTransId="{1209566E-D36C-41F9-9074-F02B65694FF1}" sibTransId="{B34B13A1-E53D-46C3-B574-17CA3D70404B}"/>
    <dgm:cxn modelId="{2F2EE5F7-C1FD-4862-B0D8-D3B14E1E61B9}" srcId="{08E58495-0762-4CC9-8E39-4DB08EC73056}" destId="{23D905B6-1249-4FE0-87D8-7BA9F4575E3D}" srcOrd="1" destOrd="0" parTransId="{F31DDD10-4EB4-4E3F-BBE9-8ACE4C62994C}" sibTransId="{FCF1A9AA-CB47-4916-BC3D-24D26F55DFAB}"/>
    <dgm:cxn modelId="{4269D92B-D641-40EE-8318-37495E0EB1DF}" type="presOf" srcId="{3350042C-E765-45D9-A7F6-2AD82E70188F}" destId="{FB9C11F7-C72A-4E30-B435-FBDBC0A4AA6E}" srcOrd="0" destOrd="0" presId="urn:microsoft.com/office/officeart/2008/layout/VerticalAccentList"/>
    <dgm:cxn modelId="{CD7183D9-42E3-4AC4-853E-3B089C2FBB0E}" type="presOf" srcId="{05ACAA44-7C92-4424-8C98-E0021EE8AFDB}" destId="{4C417445-E0B5-4BB0-8434-8D3E41F01FA9}" srcOrd="0" destOrd="0" presId="urn:microsoft.com/office/officeart/2008/layout/VerticalAccentList"/>
    <dgm:cxn modelId="{F7A67070-52C3-4250-93D9-D5E8BBEECC1B}" type="presParOf" srcId="{24DD5A65-CB18-4DD8-A0E9-4C15DA4840B0}" destId="{9B754F00-E979-4A43-8884-2BB3A8B0EC10}" srcOrd="0" destOrd="0" presId="urn:microsoft.com/office/officeart/2008/layout/VerticalAccentList"/>
    <dgm:cxn modelId="{F24018D7-5625-4061-86C0-6FC72701314D}" type="presParOf" srcId="{9B754F00-E979-4A43-8884-2BB3A8B0EC10}" destId="{B145EDF4-237F-4A0B-8A38-DA253BADBEB7}" srcOrd="0" destOrd="0" presId="urn:microsoft.com/office/officeart/2008/layout/VerticalAccentList"/>
    <dgm:cxn modelId="{B3725C99-B0FC-4D12-8AB0-FAE83DA6A8D0}" type="presParOf" srcId="{24DD5A65-CB18-4DD8-A0E9-4C15DA4840B0}" destId="{469819DF-0DE9-480C-A23C-4DBB53E886D8}" srcOrd="1" destOrd="0" presId="urn:microsoft.com/office/officeart/2008/layout/VerticalAccentList"/>
    <dgm:cxn modelId="{99710ACA-0625-4DCF-9850-348B525D9325}" type="presParOf" srcId="{469819DF-0DE9-480C-A23C-4DBB53E886D8}" destId="{26D98CD9-B577-478A-9575-F8C880CE0023}" srcOrd="0" destOrd="0" presId="urn:microsoft.com/office/officeart/2008/layout/VerticalAccentList"/>
    <dgm:cxn modelId="{F72AC3E4-89CB-49FE-818A-64E1B04815F5}" type="presParOf" srcId="{469819DF-0DE9-480C-A23C-4DBB53E886D8}" destId="{67E6B283-14EE-4453-9916-2300C6EAE33D}" srcOrd="1" destOrd="0" presId="urn:microsoft.com/office/officeart/2008/layout/VerticalAccentList"/>
    <dgm:cxn modelId="{AEA8973F-4771-4612-8D94-895D377DE3A0}" type="presParOf" srcId="{469819DF-0DE9-480C-A23C-4DBB53E886D8}" destId="{D138F6BC-D67A-4AF4-8A18-DEB230A0DBD9}" srcOrd="2" destOrd="0" presId="urn:microsoft.com/office/officeart/2008/layout/VerticalAccentList"/>
    <dgm:cxn modelId="{6FF95CCB-C378-48C4-8266-664A14E4F99F}" type="presParOf" srcId="{469819DF-0DE9-480C-A23C-4DBB53E886D8}" destId="{DC73C561-609C-41DE-8526-3421F50E29F3}" srcOrd="3" destOrd="0" presId="urn:microsoft.com/office/officeart/2008/layout/VerticalAccentList"/>
    <dgm:cxn modelId="{B8FEAC4E-EC9D-4829-81AB-3A7E81D9136B}" type="presParOf" srcId="{469819DF-0DE9-480C-A23C-4DBB53E886D8}" destId="{B38382CF-23B0-4CF4-833F-55DF3CBE35E5}" srcOrd="4" destOrd="0" presId="urn:microsoft.com/office/officeart/2008/layout/VerticalAccentList"/>
    <dgm:cxn modelId="{45CCC452-D57F-4112-94D4-907DB8CEFB6C}" type="presParOf" srcId="{469819DF-0DE9-480C-A23C-4DBB53E886D8}" destId="{3A0DEA95-4CFF-40DF-AE09-9172D4C65466}" srcOrd="5" destOrd="0" presId="urn:microsoft.com/office/officeart/2008/layout/VerticalAccentList"/>
    <dgm:cxn modelId="{B2B2D3CD-04C3-4EA8-8DAC-92D100E0C4CB}" type="presParOf" srcId="{469819DF-0DE9-480C-A23C-4DBB53E886D8}" destId="{78DFBF10-D453-488E-A74A-034239FF2CF6}" srcOrd="6" destOrd="0" presId="urn:microsoft.com/office/officeart/2008/layout/VerticalAccentList"/>
    <dgm:cxn modelId="{4CBAD544-BA35-44CF-84D9-395B184B0B9C}" type="presParOf" srcId="{469819DF-0DE9-480C-A23C-4DBB53E886D8}" destId="{FB9C11F7-C72A-4E30-B435-FBDBC0A4AA6E}" srcOrd="7" destOrd="0" presId="urn:microsoft.com/office/officeart/2008/layout/VerticalAccentList"/>
    <dgm:cxn modelId="{63947B54-BC79-4E5A-AD6E-DE4456125BB6}" type="presParOf" srcId="{24DD5A65-CB18-4DD8-A0E9-4C15DA4840B0}" destId="{3A80E7F7-A1FC-4807-9053-E32BA3C8B833}" srcOrd="2" destOrd="0" presId="urn:microsoft.com/office/officeart/2008/layout/VerticalAccentList"/>
    <dgm:cxn modelId="{EAD2533F-FFD1-4339-9ACC-4092BB56FAD5}" type="presParOf" srcId="{24DD5A65-CB18-4DD8-A0E9-4C15DA4840B0}" destId="{50FE85A3-1052-4BC4-844C-CEA8BE444505}" srcOrd="3" destOrd="0" presId="urn:microsoft.com/office/officeart/2008/layout/VerticalAccentList"/>
    <dgm:cxn modelId="{3A8275D5-8249-4E2E-B4E0-96B9B81A3F41}" type="presParOf" srcId="{50FE85A3-1052-4BC4-844C-CEA8BE444505}" destId="{4C417445-E0B5-4BB0-8434-8D3E41F01FA9}" srcOrd="0" destOrd="0" presId="urn:microsoft.com/office/officeart/2008/layout/VerticalAccentList"/>
    <dgm:cxn modelId="{004BD3E7-3350-49C5-B514-D507EE265504}" type="presParOf" srcId="{24DD5A65-CB18-4DD8-A0E9-4C15DA4840B0}" destId="{8AC34042-F061-453E-B26D-17E1749E6D98}" srcOrd="4" destOrd="0" presId="urn:microsoft.com/office/officeart/2008/layout/VerticalAccentList"/>
    <dgm:cxn modelId="{463E3870-63D4-4950-8197-C036FC02197F}" type="presParOf" srcId="{8AC34042-F061-453E-B26D-17E1749E6D98}" destId="{E7EFA425-E990-4E2C-8A45-AF0FD5EEA19A}" srcOrd="0" destOrd="0" presId="urn:microsoft.com/office/officeart/2008/layout/VerticalAccentList"/>
    <dgm:cxn modelId="{53277526-86FF-4B73-A694-D9D961E68560}" type="presParOf" srcId="{8AC34042-F061-453E-B26D-17E1749E6D98}" destId="{8FBCB25F-0E90-4772-B400-3FEE38201558}" srcOrd="1" destOrd="0" presId="urn:microsoft.com/office/officeart/2008/layout/VerticalAccentList"/>
    <dgm:cxn modelId="{CB55B90D-33F4-460B-B76E-EED067D61F4B}" type="presParOf" srcId="{8AC34042-F061-453E-B26D-17E1749E6D98}" destId="{681296C7-E262-49F7-9C7A-5C2080CBF135}" srcOrd="2" destOrd="0" presId="urn:microsoft.com/office/officeart/2008/layout/VerticalAccentList"/>
    <dgm:cxn modelId="{4BDF00A7-5239-425C-B493-F3933DE4E8E9}" type="presParOf" srcId="{8AC34042-F061-453E-B26D-17E1749E6D98}" destId="{EDCC4C46-BEF5-4E58-B635-ED2949ECE928}" srcOrd="3" destOrd="0" presId="urn:microsoft.com/office/officeart/2008/layout/VerticalAccentList"/>
    <dgm:cxn modelId="{F06FE3F3-8C19-4E58-9EA0-D0588AFDD4FA}" type="presParOf" srcId="{8AC34042-F061-453E-B26D-17E1749E6D98}" destId="{AA51758C-ED8E-4074-8E26-9A6919C88BAD}" srcOrd="4" destOrd="0" presId="urn:microsoft.com/office/officeart/2008/layout/VerticalAccentList"/>
    <dgm:cxn modelId="{61719F6D-440C-4119-BB34-696570DE592D}" type="presParOf" srcId="{8AC34042-F061-453E-B26D-17E1749E6D98}" destId="{32AB7930-7C10-4499-AE81-1036B748CC4B}" srcOrd="5" destOrd="0" presId="urn:microsoft.com/office/officeart/2008/layout/VerticalAccentList"/>
    <dgm:cxn modelId="{99D64E2C-861F-4C52-88AC-4DD0CF35D126}" type="presParOf" srcId="{8AC34042-F061-453E-B26D-17E1749E6D98}" destId="{E4F555C8-B7E8-4F05-99F8-F540E6C21DE7}" srcOrd="6" destOrd="0" presId="urn:microsoft.com/office/officeart/2008/layout/VerticalAccentList"/>
    <dgm:cxn modelId="{D59EC907-BEF2-461E-AE5B-871F747125EC}" type="presParOf" srcId="{8AC34042-F061-453E-B26D-17E1749E6D98}" destId="{E589BD08-082E-43AD-9292-5A187AC1799C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DAED9BE-143A-49E3-BC19-000AD68D2A0C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58495-0762-4CC9-8E39-4DB08EC73056}">
      <dgm:prSet phldrT="[Текст]"/>
      <dgm:spPr/>
      <dgm:t>
        <a:bodyPr/>
        <a:lstStyle/>
        <a:p>
          <a:r>
            <a:rPr lang="ru-RU" b="0" i="0" dirty="0" smtClean="0"/>
            <a:t>5. Забота о здоровье и отдыхе</a:t>
          </a:r>
          <a:endParaRPr lang="ru-RU" dirty="0"/>
        </a:p>
      </dgm:t>
    </dgm:pt>
    <dgm:pt modelId="{2D0BF94F-F779-4022-B7B9-0C6A1AD1043C}" type="parTrans" cxnId="{57D7A93B-A881-42C6-BC7E-F0ABAA54743E}">
      <dgm:prSet/>
      <dgm:spPr/>
      <dgm:t>
        <a:bodyPr/>
        <a:lstStyle/>
        <a:p>
          <a:endParaRPr lang="ru-RU"/>
        </a:p>
      </dgm:t>
    </dgm:pt>
    <dgm:pt modelId="{15BE2305-49CA-4249-87F6-59A32E2F0D2C}" type="sibTrans" cxnId="{57D7A93B-A881-42C6-BC7E-F0ABAA54743E}">
      <dgm:prSet/>
      <dgm:spPr/>
      <dgm:t>
        <a:bodyPr/>
        <a:lstStyle/>
        <a:p>
          <a:endParaRPr lang="ru-RU"/>
        </a:p>
      </dgm:t>
    </dgm:pt>
    <dgm:pt modelId="{2364CAFD-25CF-4763-8300-697D8FA4AD7C}">
      <dgm:prSet phldrT="[Текст]" custT="1"/>
      <dgm:spPr/>
      <dgm:t>
        <a:bodyPr/>
        <a:lstStyle/>
        <a:p>
          <a:r>
            <a:rPr lang="ru-RU" sz="1800" b="0" i="0" dirty="0" smtClean="0"/>
            <a:t>Обеспечивайте себе полноценный сон и правильное питание</a:t>
          </a:r>
          <a:endParaRPr lang="ru-RU" sz="1800" dirty="0"/>
        </a:p>
      </dgm:t>
    </dgm:pt>
    <dgm:pt modelId="{3B7F074D-48D1-4CB8-8CF8-EF4AED780B90}" type="parTrans" cxnId="{C23E3672-4909-4DB5-9278-FCD0536E4D1D}">
      <dgm:prSet/>
      <dgm:spPr/>
      <dgm:t>
        <a:bodyPr/>
        <a:lstStyle/>
        <a:p>
          <a:endParaRPr lang="ru-RU"/>
        </a:p>
      </dgm:t>
    </dgm:pt>
    <dgm:pt modelId="{0D83F49D-FB98-4891-8032-A048125281C3}" type="sibTrans" cxnId="{C23E3672-4909-4DB5-9278-FCD0536E4D1D}">
      <dgm:prSet/>
      <dgm:spPr/>
      <dgm:t>
        <a:bodyPr/>
        <a:lstStyle/>
        <a:p>
          <a:endParaRPr lang="ru-RU"/>
        </a:p>
      </dgm:t>
    </dgm:pt>
    <dgm:pt modelId="{C3E317DB-2101-4CF4-914A-EC0E48E246BA}">
      <dgm:prSet phldrT="[Текст]" custT="1"/>
      <dgm:spPr/>
      <dgm:t>
        <a:bodyPr/>
        <a:lstStyle/>
        <a:p>
          <a:r>
            <a:rPr lang="ru-RU" sz="1800" b="0" i="0" dirty="0" smtClean="0"/>
            <a:t>Регулярно планируйте время для отдыха и хобби</a:t>
          </a:r>
          <a:endParaRPr lang="ru-RU" sz="1800" dirty="0"/>
        </a:p>
      </dgm:t>
    </dgm:pt>
    <dgm:pt modelId="{CADBCC9E-5AF6-454F-ACA9-8B2F501E57DB}" type="parTrans" cxnId="{C4A47F0F-27AD-4DD7-B2DE-E8327374D709}">
      <dgm:prSet/>
      <dgm:spPr/>
      <dgm:t>
        <a:bodyPr/>
        <a:lstStyle/>
        <a:p>
          <a:endParaRPr lang="ru-RU"/>
        </a:p>
      </dgm:t>
    </dgm:pt>
    <dgm:pt modelId="{2EECDA6E-F256-477E-A956-05768E160C8D}" type="sibTrans" cxnId="{C4A47F0F-27AD-4DD7-B2DE-E8327374D709}">
      <dgm:prSet/>
      <dgm:spPr/>
      <dgm:t>
        <a:bodyPr/>
        <a:lstStyle/>
        <a:p>
          <a:endParaRPr lang="ru-RU"/>
        </a:p>
      </dgm:t>
    </dgm:pt>
    <dgm:pt modelId="{8753CE93-554F-4C72-83DB-CDACDB78DF1F}">
      <dgm:prSet phldrT="[Текст]"/>
      <dgm:spPr/>
      <dgm:t>
        <a:bodyPr/>
        <a:lstStyle/>
        <a:p>
          <a:r>
            <a:rPr lang="ru-RU" dirty="0" smtClean="0"/>
            <a:t>6. </a:t>
          </a:r>
          <a:r>
            <a:rPr lang="ru-RU" b="0" i="0" dirty="0" smtClean="0"/>
            <a:t>Профессиональное развитие и самообразование</a:t>
          </a:r>
          <a:endParaRPr lang="ru-RU" dirty="0"/>
        </a:p>
      </dgm:t>
    </dgm:pt>
    <dgm:pt modelId="{FBF5269C-20B7-4CB3-B3B1-8D016FE011BF}" type="parTrans" cxnId="{B246F3AF-C6CD-4D60-968C-626B21CEAA10}">
      <dgm:prSet/>
      <dgm:spPr/>
      <dgm:t>
        <a:bodyPr/>
        <a:lstStyle/>
        <a:p>
          <a:endParaRPr lang="ru-RU"/>
        </a:p>
      </dgm:t>
    </dgm:pt>
    <dgm:pt modelId="{F49770D5-7199-414F-B7F9-1F7934C758DD}" type="sibTrans" cxnId="{B246F3AF-C6CD-4D60-968C-626B21CEAA10}">
      <dgm:prSet/>
      <dgm:spPr/>
      <dgm:t>
        <a:bodyPr/>
        <a:lstStyle/>
        <a:p>
          <a:endParaRPr lang="ru-RU"/>
        </a:p>
      </dgm:t>
    </dgm:pt>
    <dgm:pt modelId="{D8BC9E69-3616-4A9F-A5ED-1E77F0BD00EE}">
      <dgm:prSet phldrT="[Текст]" custT="1"/>
      <dgm:spPr/>
      <dgm:t>
        <a:bodyPr/>
        <a:lstStyle/>
        <a:p>
          <a:r>
            <a:rPr lang="ru-RU" sz="1800" b="0" i="0" dirty="0" smtClean="0"/>
            <a:t>Постоянно совершенствуйте свои навыки и знания для повышения уверенности</a:t>
          </a:r>
          <a:endParaRPr lang="ru-RU" sz="1800" dirty="0"/>
        </a:p>
      </dgm:t>
    </dgm:pt>
    <dgm:pt modelId="{7AA57675-D4B1-4BC6-8D09-E649F6EC0F32}" type="parTrans" cxnId="{0B072A08-BACE-44D0-A95C-9A46D8F05202}">
      <dgm:prSet/>
      <dgm:spPr/>
      <dgm:t>
        <a:bodyPr/>
        <a:lstStyle/>
        <a:p>
          <a:endParaRPr lang="ru-RU"/>
        </a:p>
      </dgm:t>
    </dgm:pt>
    <dgm:pt modelId="{7CC498D0-3582-4897-8537-5149D99BEB03}" type="sibTrans" cxnId="{0B072A08-BACE-44D0-A95C-9A46D8F05202}">
      <dgm:prSet/>
      <dgm:spPr/>
      <dgm:t>
        <a:bodyPr/>
        <a:lstStyle/>
        <a:p>
          <a:endParaRPr lang="ru-RU"/>
        </a:p>
      </dgm:t>
    </dgm:pt>
    <dgm:pt modelId="{3C2DBEC5-F7E7-44FD-BA2F-4DED3B0B6CCD}">
      <dgm:prSet phldrT="[Текст]" custT="1"/>
      <dgm:spPr/>
      <dgm:t>
        <a:bodyPr/>
        <a:lstStyle/>
        <a:p>
          <a:r>
            <a:rPr lang="ru-RU" sz="1800" b="0" i="0" dirty="0" smtClean="0"/>
            <a:t>Участвуйте в тренингах и семинарах по эмоциональному интеллекту</a:t>
          </a:r>
          <a:endParaRPr lang="ru-RU" sz="1800" dirty="0"/>
        </a:p>
      </dgm:t>
    </dgm:pt>
    <dgm:pt modelId="{BD537CEC-B0EF-4E9C-BA3D-4110B1129910}" type="parTrans" cxnId="{35C40959-90BD-4F7B-93D4-C45840A0DAB6}">
      <dgm:prSet/>
      <dgm:spPr/>
      <dgm:t>
        <a:bodyPr/>
        <a:lstStyle/>
        <a:p>
          <a:endParaRPr lang="ru-RU"/>
        </a:p>
      </dgm:t>
    </dgm:pt>
    <dgm:pt modelId="{9FE09DF2-4081-4095-BED8-346C28DB681A}" type="sibTrans" cxnId="{35C40959-90BD-4F7B-93D4-C45840A0DAB6}">
      <dgm:prSet/>
      <dgm:spPr/>
      <dgm:t>
        <a:bodyPr/>
        <a:lstStyle/>
        <a:p>
          <a:endParaRPr lang="ru-RU"/>
        </a:p>
      </dgm:t>
    </dgm:pt>
    <dgm:pt modelId="{24DD5A65-CB18-4DD8-A0E9-4C15DA4840B0}" type="pres">
      <dgm:prSet presAssocID="{EDAED9BE-143A-49E3-BC19-000AD68D2A0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9B754F00-E979-4A43-8884-2BB3A8B0EC10}" type="pres">
      <dgm:prSet presAssocID="{08E58495-0762-4CC9-8E39-4DB08EC73056}" presName="parenttextcomposite" presStyleCnt="0"/>
      <dgm:spPr/>
    </dgm:pt>
    <dgm:pt modelId="{B145EDF4-237F-4A0B-8A38-DA253BADBEB7}" type="pres">
      <dgm:prSet presAssocID="{08E58495-0762-4CC9-8E39-4DB08EC73056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819DF-0DE9-480C-A23C-4DBB53E886D8}" type="pres">
      <dgm:prSet presAssocID="{08E58495-0762-4CC9-8E39-4DB08EC73056}" presName="composite" presStyleCnt="0"/>
      <dgm:spPr/>
    </dgm:pt>
    <dgm:pt modelId="{26D98CD9-B577-478A-9575-F8C880CE0023}" type="pres">
      <dgm:prSet presAssocID="{08E58495-0762-4CC9-8E39-4DB08EC73056}" presName="chevron1" presStyleLbl="alignNode1" presStyleIdx="0" presStyleCnt="14"/>
      <dgm:spPr/>
    </dgm:pt>
    <dgm:pt modelId="{67E6B283-14EE-4453-9916-2300C6EAE33D}" type="pres">
      <dgm:prSet presAssocID="{08E58495-0762-4CC9-8E39-4DB08EC73056}" presName="chevron2" presStyleLbl="alignNode1" presStyleIdx="1" presStyleCnt="14"/>
      <dgm:spPr/>
    </dgm:pt>
    <dgm:pt modelId="{D138F6BC-D67A-4AF4-8A18-DEB230A0DBD9}" type="pres">
      <dgm:prSet presAssocID="{08E58495-0762-4CC9-8E39-4DB08EC73056}" presName="chevron3" presStyleLbl="alignNode1" presStyleIdx="2" presStyleCnt="14"/>
      <dgm:spPr/>
    </dgm:pt>
    <dgm:pt modelId="{DC73C561-609C-41DE-8526-3421F50E29F3}" type="pres">
      <dgm:prSet presAssocID="{08E58495-0762-4CC9-8E39-4DB08EC73056}" presName="chevron4" presStyleLbl="alignNode1" presStyleIdx="3" presStyleCnt="14"/>
      <dgm:spPr/>
    </dgm:pt>
    <dgm:pt modelId="{B38382CF-23B0-4CF4-833F-55DF3CBE35E5}" type="pres">
      <dgm:prSet presAssocID="{08E58495-0762-4CC9-8E39-4DB08EC73056}" presName="chevron5" presStyleLbl="alignNode1" presStyleIdx="4" presStyleCnt="14"/>
      <dgm:spPr/>
    </dgm:pt>
    <dgm:pt modelId="{3A0DEA95-4CFF-40DF-AE09-9172D4C65466}" type="pres">
      <dgm:prSet presAssocID="{08E58495-0762-4CC9-8E39-4DB08EC73056}" presName="chevron6" presStyleLbl="alignNode1" presStyleIdx="5" presStyleCnt="14"/>
      <dgm:spPr/>
    </dgm:pt>
    <dgm:pt modelId="{78DFBF10-D453-488E-A74A-034239FF2CF6}" type="pres">
      <dgm:prSet presAssocID="{08E58495-0762-4CC9-8E39-4DB08EC73056}" presName="chevron7" presStyleLbl="alignNode1" presStyleIdx="6" presStyleCnt="14"/>
      <dgm:spPr/>
    </dgm:pt>
    <dgm:pt modelId="{FB9C11F7-C72A-4E30-B435-FBDBC0A4AA6E}" type="pres">
      <dgm:prSet presAssocID="{08E58495-0762-4CC9-8E39-4DB08EC73056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0E7F7-A1FC-4807-9053-E32BA3C8B833}" type="pres">
      <dgm:prSet presAssocID="{15BE2305-49CA-4249-87F6-59A32E2F0D2C}" presName="sibTrans" presStyleCnt="0"/>
      <dgm:spPr/>
    </dgm:pt>
    <dgm:pt modelId="{47226C25-2508-47DE-A99F-116235207157}" type="pres">
      <dgm:prSet presAssocID="{8753CE93-554F-4C72-83DB-CDACDB78DF1F}" presName="parenttextcomposite" presStyleCnt="0"/>
      <dgm:spPr/>
    </dgm:pt>
    <dgm:pt modelId="{71F9BDC0-7B1F-46AA-BB11-9AC635ADC361}" type="pres">
      <dgm:prSet presAssocID="{8753CE93-554F-4C72-83DB-CDACDB78DF1F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A1C73-AA54-4841-9FC2-8DFA0535B806}" type="pres">
      <dgm:prSet presAssocID="{8753CE93-554F-4C72-83DB-CDACDB78DF1F}" presName="composite" presStyleCnt="0"/>
      <dgm:spPr/>
    </dgm:pt>
    <dgm:pt modelId="{8779CA73-2CF3-4365-90C3-B50AC0876FF4}" type="pres">
      <dgm:prSet presAssocID="{8753CE93-554F-4C72-83DB-CDACDB78DF1F}" presName="chevron1" presStyleLbl="alignNode1" presStyleIdx="7" presStyleCnt="14"/>
      <dgm:spPr/>
    </dgm:pt>
    <dgm:pt modelId="{35EB772B-E0E8-43D1-8033-079137953C67}" type="pres">
      <dgm:prSet presAssocID="{8753CE93-554F-4C72-83DB-CDACDB78DF1F}" presName="chevron2" presStyleLbl="alignNode1" presStyleIdx="8" presStyleCnt="14"/>
      <dgm:spPr/>
    </dgm:pt>
    <dgm:pt modelId="{475B87D5-EE4A-402A-B34D-E5EE6D78E49E}" type="pres">
      <dgm:prSet presAssocID="{8753CE93-554F-4C72-83DB-CDACDB78DF1F}" presName="chevron3" presStyleLbl="alignNode1" presStyleIdx="9" presStyleCnt="14"/>
      <dgm:spPr/>
    </dgm:pt>
    <dgm:pt modelId="{292CE56C-418E-4090-A4B7-26EA07BFB986}" type="pres">
      <dgm:prSet presAssocID="{8753CE93-554F-4C72-83DB-CDACDB78DF1F}" presName="chevron4" presStyleLbl="alignNode1" presStyleIdx="10" presStyleCnt="14"/>
      <dgm:spPr/>
    </dgm:pt>
    <dgm:pt modelId="{23C389BF-B131-49E8-8F43-46EE0FCF8D38}" type="pres">
      <dgm:prSet presAssocID="{8753CE93-554F-4C72-83DB-CDACDB78DF1F}" presName="chevron5" presStyleLbl="alignNode1" presStyleIdx="11" presStyleCnt="14"/>
      <dgm:spPr/>
    </dgm:pt>
    <dgm:pt modelId="{788EB0FE-3EF2-485B-AF37-D4A5F6964AF0}" type="pres">
      <dgm:prSet presAssocID="{8753CE93-554F-4C72-83DB-CDACDB78DF1F}" presName="chevron6" presStyleLbl="alignNode1" presStyleIdx="12" presStyleCnt="14"/>
      <dgm:spPr/>
    </dgm:pt>
    <dgm:pt modelId="{1860CD7A-4BD1-4869-A686-8E66EF3B594B}" type="pres">
      <dgm:prSet presAssocID="{8753CE93-554F-4C72-83DB-CDACDB78DF1F}" presName="chevron7" presStyleLbl="alignNode1" presStyleIdx="13" presStyleCnt="14"/>
      <dgm:spPr/>
    </dgm:pt>
    <dgm:pt modelId="{275D4704-DC37-4884-886F-30FAF72C0769}" type="pres">
      <dgm:prSet presAssocID="{8753CE93-554F-4C72-83DB-CDACDB78DF1F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00C7CC-D77A-4403-A9AB-CC42EF032236}" type="presOf" srcId="{08E58495-0762-4CC9-8E39-4DB08EC73056}" destId="{B145EDF4-237F-4A0B-8A38-DA253BADBEB7}" srcOrd="0" destOrd="0" presId="urn:microsoft.com/office/officeart/2008/layout/VerticalAccentList"/>
    <dgm:cxn modelId="{35C40959-90BD-4F7B-93D4-C45840A0DAB6}" srcId="{8753CE93-554F-4C72-83DB-CDACDB78DF1F}" destId="{3C2DBEC5-F7E7-44FD-BA2F-4DED3B0B6CCD}" srcOrd="1" destOrd="0" parTransId="{BD537CEC-B0EF-4E9C-BA3D-4110B1129910}" sibTransId="{9FE09DF2-4081-4095-BED8-346C28DB681A}"/>
    <dgm:cxn modelId="{242617B8-6B9A-4757-84FE-0590FC10BD34}" type="presOf" srcId="{EDAED9BE-143A-49E3-BC19-000AD68D2A0C}" destId="{24DD5A65-CB18-4DD8-A0E9-4C15DA4840B0}" srcOrd="0" destOrd="0" presId="urn:microsoft.com/office/officeart/2008/layout/VerticalAccentList"/>
    <dgm:cxn modelId="{B246F3AF-C6CD-4D60-968C-626B21CEAA10}" srcId="{EDAED9BE-143A-49E3-BC19-000AD68D2A0C}" destId="{8753CE93-554F-4C72-83DB-CDACDB78DF1F}" srcOrd="1" destOrd="0" parTransId="{FBF5269C-20B7-4CB3-B3B1-8D016FE011BF}" sibTransId="{F49770D5-7199-414F-B7F9-1F7934C758DD}"/>
    <dgm:cxn modelId="{C4A47F0F-27AD-4DD7-B2DE-E8327374D709}" srcId="{08E58495-0762-4CC9-8E39-4DB08EC73056}" destId="{C3E317DB-2101-4CF4-914A-EC0E48E246BA}" srcOrd="1" destOrd="0" parTransId="{CADBCC9E-5AF6-454F-ACA9-8B2F501E57DB}" sibTransId="{2EECDA6E-F256-477E-A956-05768E160C8D}"/>
    <dgm:cxn modelId="{57D7A93B-A881-42C6-BC7E-F0ABAA54743E}" srcId="{EDAED9BE-143A-49E3-BC19-000AD68D2A0C}" destId="{08E58495-0762-4CC9-8E39-4DB08EC73056}" srcOrd="0" destOrd="0" parTransId="{2D0BF94F-F779-4022-B7B9-0C6A1AD1043C}" sibTransId="{15BE2305-49CA-4249-87F6-59A32E2F0D2C}"/>
    <dgm:cxn modelId="{35CAD6E6-CA18-4C1F-A345-80C21DFF08E4}" type="presOf" srcId="{8753CE93-554F-4C72-83DB-CDACDB78DF1F}" destId="{71F9BDC0-7B1F-46AA-BB11-9AC635ADC361}" srcOrd="0" destOrd="0" presId="urn:microsoft.com/office/officeart/2008/layout/VerticalAccentList"/>
    <dgm:cxn modelId="{61C0F431-FAD5-4DD8-8000-083F39A4AA67}" type="presOf" srcId="{D8BC9E69-3616-4A9F-A5ED-1E77F0BD00EE}" destId="{275D4704-DC37-4884-886F-30FAF72C0769}" srcOrd="0" destOrd="0" presId="urn:microsoft.com/office/officeart/2008/layout/VerticalAccentList"/>
    <dgm:cxn modelId="{FE2BBCC6-46C6-4B80-AF5B-10561B2819FD}" type="presOf" srcId="{2364CAFD-25CF-4763-8300-697D8FA4AD7C}" destId="{FB9C11F7-C72A-4E30-B435-FBDBC0A4AA6E}" srcOrd="0" destOrd="0" presId="urn:microsoft.com/office/officeart/2008/layout/VerticalAccentList"/>
    <dgm:cxn modelId="{79E074CA-05BF-43C9-B45E-860652D35629}" type="presOf" srcId="{C3E317DB-2101-4CF4-914A-EC0E48E246BA}" destId="{FB9C11F7-C72A-4E30-B435-FBDBC0A4AA6E}" srcOrd="0" destOrd="1" presId="urn:microsoft.com/office/officeart/2008/layout/VerticalAccentList"/>
    <dgm:cxn modelId="{C23E3672-4909-4DB5-9278-FCD0536E4D1D}" srcId="{08E58495-0762-4CC9-8E39-4DB08EC73056}" destId="{2364CAFD-25CF-4763-8300-697D8FA4AD7C}" srcOrd="0" destOrd="0" parTransId="{3B7F074D-48D1-4CB8-8CF8-EF4AED780B90}" sibTransId="{0D83F49D-FB98-4891-8032-A048125281C3}"/>
    <dgm:cxn modelId="{0B072A08-BACE-44D0-A95C-9A46D8F05202}" srcId="{8753CE93-554F-4C72-83DB-CDACDB78DF1F}" destId="{D8BC9E69-3616-4A9F-A5ED-1E77F0BD00EE}" srcOrd="0" destOrd="0" parTransId="{7AA57675-D4B1-4BC6-8D09-E649F6EC0F32}" sibTransId="{7CC498D0-3582-4897-8537-5149D99BEB03}"/>
    <dgm:cxn modelId="{7AC77EA9-ADF3-4DAA-9946-9224D306FC57}" type="presOf" srcId="{3C2DBEC5-F7E7-44FD-BA2F-4DED3B0B6CCD}" destId="{275D4704-DC37-4884-886F-30FAF72C0769}" srcOrd="0" destOrd="1" presId="urn:microsoft.com/office/officeart/2008/layout/VerticalAccentList"/>
    <dgm:cxn modelId="{F7A67070-52C3-4250-93D9-D5E8BBEECC1B}" type="presParOf" srcId="{24DD5A65-CB18-4DD8-A0E9-4C15DA4840B0}" destId="{9B754F00-E979-4A43-8884-2BB3A8B0EC10}" srcOrd="0" destOrd="0" presId="urn:microsoft.com/office/officeart/2008/layout/VerticalAccentList"/>
    <dgm:cxn modelId="{F24018D7-5625-4061-86C0-6FC72701314D}" type="presParOf" srcId="{9B754F00-E979-4A43-8884-2BB3A8B0EC10}" destId="{B145EDF4-237F-4A0B-8A38-DA253BADBEB7}" srcOrd="0" destOrd="0" presId="urn:microsoft.com/office/officeart/2008/layout/VerticalAccentList"/>
    <dgm:cxn modelId="{F044236D-96C0-4FAD-BE4A-DBFA30B39173}" type="presParOf" srcId="{24DD5A65-CB18-4DD8-A0E9-4C15DA4840B0}" destId="{469819DF-0DE9-480C-A23C-4DBB53E886D8}" srcOrd="1" destOrd="0" presId="urn:microsoft.com/office/officeart/2008/layout/VerticalAccentList"/>
    <dgm:cxn modelId="{D02F9C09-00D7-4586-945E-C7B985A62959}" type="presParOf" srcId="{469819DF-0DE9-480C-A23C-4DBB53E886D8}" destId="{26D98CD9-B577-478A-9575-F8C880CE0023}" srcOrd="0" destOrd="0" presId="urn:microsoft.com/office/officeart/2008/layout/VerticalAccentList"/>
    <dgm:cxn modelId="{6C95AF83-06E1-49E6-A47C-EBD3AA906390}" type="presParOf" srcId="{469819DF-0DE9-480C-A23C-4DBB53E886D8}" destId="{67E6B283-14EE-4453-9916-2300C6EAE33D}" srcOrd="1" destOrd="0" presId="urn:microsoft.com/office/officeart/2008/layout/VerticalAccentList"/>
    <dgm:cxn modelId="{FDF8CF37-8869-4BE8-9397-46D323504A22}" type="presParOf" srcId="{469819DF-0DE9-480C-A23C-4DBB53E886D8}" destId="{D138F6BC-D67A-4AF4-8A18-DEB230A0DBD9}" srcOrd="2" destOrd="0" presId="urn:microsoft.com/office/officeart/2008/layout/VerticalAccentList"/>
    <dgm:cxn modelId="{DE19E34E-4BEB-44CE-95A4-42D76A8082D4}" type="presParOf" srcId="{469819DF-0DE9-480C-A23C-4DBB53E886D8}" destId="{DC73C561-609C-41DE-8526-3421F50E29F3}" srcOrd="3" destOrd="0" presId="urn:microsoft.com/office/officeart/2008/layout/VerticalAccentList"/>
    <dgm:cxn modelId="{3838919F-B904-458B-92A2-658C1FF4EF00}" type="presParOf" srcId="{469819DF-0DE9-480C-A23C-4DBB53E886D8}" destId="{B38382CF-23B0-4CF4-833F-55DF3CBE35E5}" srcOrd="4" destOrd="0" presId="urn:microsoft.com/office/officeart/2008/layout/VerticalAccentList"/>
    <dgm:cxn modelId="{395AC2D0-3BBF-43C5-8C5C-1D1D4027E376}" type="presParOf" srcId="{469819DF-0DE9-480C-A23C-4DBB53E886D8}" destId="{3A0DEA95-4CFF-40DF-AE09-9172D4C65466}" srcOrd="5" destOrd="0" presId="urn:microsoft.com/office/officeart/2008/layout/VerticalAccentList"/>
    <dgm:cxn modelId="{2B324D64-470F-4BD2-A373-C142EBD46E6F}" type="presParOf" srcId="{469819DF-0DE9-480C-A23C-4DBB53E886D8}" destId="{78DFBF10-D453-488E-A74A-034239FF2CF6}" srcOrd="6" destOrd="0" presId="urn:microsoft.com/office/officeart/2008/layout/VerticalAccentList"/>
    <dgm:cxn modelId="{55F1825B-4CE5-4379-9C5E-F9083EDAB992}" type="presParOf" srcId="{469819DF-0DE9-480C-A23C-4DBB53E886D8}" destId="{FB9C11F7-C72A-4E30-B435-FBDBC0A4AA6E}" srcOrd="7" destOrd="0" presId="urn:microsoft.com/office/officeart/2008/layout/VerticalAccentList"/>
    <dgm:cxn modelId="{331E7D06-0CB1-439B-AB19-8A1520B48D18}" type="presParOf" srcId="{24DD5A65-CB18-4DD8-A0E9-4C15DA4840B0}" destId="{3A80E7F7-A1FC-4807-9053-E32BA3C8B833}" srcOrd="2" destOrd="0" presId="urn:microsoft.com/office/officeart/2008/layout/VerticalAccentList"/>
    <dgm:cxn modelId="{8C41C68D-EF05-4370-8DE2-356DF1AC1C61}" type="presParOf" srcId="{24DD5A65-CB18-4DD8-A0E9-4C15DA4840B0}" destId="{47226C25-2508-47DE-A99F-116235207157}" srcOrd="3" destOrd="0" presId="urn:microsoft.com/office/officeart/2008/layout/VerticalAccentList"/>
    <dgm:cxn modelId="{B2A51B7B-5854-4325-83B3-150EFC179790}" type="presParOf" srcId="{47226C25-2508-47DE-A99F-116235207157}" destId="{71F9BDC0-7B1F-46AA-BB11-9AC635ADC361}" srcOrd="0" destOrd="0" presId="urn:microsoft.com/office/officeart/2008/layout/VerticalAccentList"/>
    <dgm:cxn modelId="{83FBBE93-81EC-4D9E-8D23-F66D7C04FA4A}" type="presParOf" srcId="{24DD5A65-CB18-4DD8-A0E9-4C15DA4840B0}" destId="{034A1C73-AA54-4841-9FC2-8DFA0535B806}" srcOrd="4" destOrd="0" presId="urn:microsoft.com/office/officeart/2008/layout/VerticalAccentList"/>
    <dgm:cxn modelId="{A03D1955-F665-4530-8AB9-5A4826E49D76}" type="presParOf" srcId="{034A1C73-AA54-4841-9FC2-8DFA0535B806}" destId="{8779CA73-2CF3-4365-90C3-B50AC0876FF4}" srcOrd="0" destOrd="0" presId="urn:microsoft.com/office/officeart/2008/layout/VerticalAccentList"/>
    <dgm:cxn modelId="{2D940817-DA3E-406B-9604-3897EC211A6A}" type="presParOf" srcId="{034A1C73-AA54-4841-9FC2-8DFA0535B806}" destId="{35EB772B-E0E8-43D1-8033-079137953C67}" srcOrd="1" destOrd="0" presId="urn:microsoft.com/office/officeart/2008/layout/VerticalAccentList"/>
    <dgm:cxn modelId="{0BCDC3C0-0E5C-4C5D-9168-DEDE8EAEEEF3}" type="presParOf" srcId="{034A1C73-AA54-4841-9FC2-8DFA0535B806}" destId="{475B87D5-EE4A-402A-B34D-E5EE6D78E49E}" srcOrd="2" destOrd="0" presId="urn:microsoft.com/office/officeart/2008/layout/VerticalAccentList"/>
    <dgm:cxn modelId="{E2B64342-BA6A-41DD-A77A-285C671864E0}" type="presParOf" srcId="{034A1C73-AA54-4841-9FC2-8DFA0535B806}" destId="{292CE56C-418E-4090-A4B7-26EA07BFB986}" srcOrd="3" destOrd="0" presId="urn:microsoft.com/office/officeart/2008/layout/VerticalAccentList"/>
    <dgm:cxn modelId="{092E62F0-B17C-4890-8B48-295ABA62A69D}" type="presParOf" srcId="{034A1C73-AA54-4841-9FC2-8DFA0535B806}" destId="{23C389BF-B131-49E8-8F43-46EE0FCF8D38}" srcOrd="4" destOrd="0" presId="urn:microsoft.com/office/officeart/2008/layout/VerticalAccentList"/>
    <dgm:cxn modelId="{4F3A7F22-8881-4E1B-A2B6-FA632CE45DD6}" type="presParOf" srcId="{034A1C73-AA54-4841-9FC2-8DFA0535B806}" destId="{788EB0FE-3EF2-485B-AF37-D4A5F6964AF0}" srcOrd="5" destOrd="0" presId="urn:microsoft.com/office/officeart/2008/layout/VerticalAccentList"/>
    <dgm:cxn modelId="{2B67EF83-B256-4652-A1DA-D1309D283316}" type="presParOf" srcId="{034A1C73-AA54-4841-9FC2-8DFA0535B806}" destId="{1860CD7A-4BD1-4869-A686-8E66EF3B594B}" srcOrd="6" destOrd="0" presId="urn:microsoft.com/office/officeart/2008/layout/VerticalAccentList"/>
    <dgm:cxn modelId="{3F3B73DB-EDF3-4B71-BBFF-26F289EB9730}" type="presParOf" srcId="{034A1C73-AA54-4841-9FC2-8DFA0535B806}" destId="{275D4704-DC37-4884-886F-30FAF72C0769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DAED9BE-143A-49E3-BC19-000AD68D2A0C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58495-0762-4CC9-8E39-4DB08EC73056}">
      <dgm:prSet phldrT="[Текст]"/>
      <dgm:spPr/>
      <dgm:t>
        <a:bodyPr/>
        <a:lstStyle/>
        <a:p>
          <a:r>
            <a:rPr lang="ru-RU" b="0" i="0" dirty="0" smtClean="0"/>
            <a:t>7. Внутренний диалог и рефлексия</a:t>
          </a:r>
          <a:endParaRPr lang="ru-RU" dirty="0"/>
        </a:p>
      </dgm:t>
    </dgm:pt>
    <dgm:pt modelId="{2D0BF94F-F779-4022-B7B9-0C6A1AD1043C}" type="parTrans" cxnId="{57D7A93B-A881-42C6-BC7E-F0ABAA54743E}">
      <dgm:prSet/>
      <dgm:spPr/>
      <dgm:t>
        <a:bodyPr/>
        <a:lstStyle/>
        <a:p>
          <a:endParaRPr lang="ru-RU"/>
        </a:p>
      </dgm:t>
    </dgm:pt>
    <dgm:pt modelId="{15BE2305-49CA-4249-87F6-59A32E2F0D2C}" type="sibTrans" cxnId="{57D7A93B-A881-42C6-BC7E-F0ABAA54743E}">
      <dgm:prSet/>
      <dgm:spPr/>
      <dgm:t>
        <a:bodyPr/>
        <a:lstStyle/>
        <a:p>
          <a:endParaRPr lang="ru-RU"/>
        </a:p>
      </dgm:t>
    </dgm:pt>
    <dgm:pt modelId="{3AA0E0DA-461A-4CB5-A4E6-1F0DB25FC4FD}">
      <dgm:prSet phldrT="[Текст]" custT="1"/>
      <dgm:spPr/>
      <dgm:t>
        <a:bodyPr/>
        <a:lstStyle/>
        <a:p>
          <a:r>
            <a:rPr lang="ru-RU" sz="1800" b="0" i="0" dirty="0" smtClean="0"/>
            <a:t>Развивайте умение объективно оценивать свои достижения и неудачи</a:t>
          </a:r>
          <a:endParaRPr lang="ru-RU" sz="1800" dirty="0"/>
        </a:p>
      </dgm:t>
    </dgm:pt>
    <dgm:pt modelId="{1CF66179-A49D-421C-91F9-34C3CC3F6277}" type="parTrans" cxnId="{A3F4ABB3-C8ED-4C4D-A516-98037F3DAAF1}">
      <dgm:prSet/>
      <dgm:spPr/>
      <dgm:t>
        <a:bodyPr/>
        <a:lstStyle/>
        <a:p>
          <a:endParaRPr lang="ru-RU"/>
        </a:p>
      </dgm:t>
    </dgm:pt>
    <dgm:pt modelId="{14066E6D-616F-443E-ADF1-92EA106CFDBD}" type="sibTrans" cxnId="{A3F4ABB3-C8ED-4C4D-A516-98037F3DAAF1}">
      <dgm:prSet/>
      <dgm:spPr/>
      <dgm:t>
        <a:bodyPr/>
        <a:lstStyle/>
        <a:p>
          <a:endParaRPr lang="ru-RU"/>
        </a:p>
      </dgm:t>
    </dgm:pt>
    <dgm:pt modelId="{22C7851E-13CC-460B-9DED-E31C0DE6ED3E}">
      <dgm:prSet phldrT="[Текст]" custT="1"/>
      <dgm:spPr/>
      <dgm:t>
        <a:bodyPr/>
        <a:lstStyle/>
        <a:p>
          <a:r>
            <a:rPr lang="ru-RU" sz="1800" b="0" i="0" dirty="0" smtClean="0"/>
            <a:t>Ведите дневник, в котором фиксируете свои мысли и переживания</a:t>
          </a:r>
          <a:endParaRPr lang="ru-RU" sz="1800" dirty="0"/>
        </a:p>
      </dgm:t>
    </dgm:pt>
    <dgm:pt modelId="{795EF243-AD2E-47ED-B379-1BC786555C19}" type="parTrans" cxnId="{763D7A6D-BB36-49AF-98CB-D791D8D95F80}">
      <dgm:prSet/>
      <dgm:spPr/>
      <dgm:t>
        <a:bodyPr/>
        <a:lstStyle/>
        <a:p>
          <a:endParaRPr lang="ru-RU"/>
        </a:p>
      </dgm:t>
    </dgm:pt>
    <dgm:pt modelId="{29ED57FE-5FAF-4FC2-A085-0E95152ABC65}" type="sibTrans" cxnId="{763D7A6D-BB36-49AF-98CB-D791D8D95F80}">
      <dgm:prSet/>
      <dgm:spPr/>
      <dgm:t>
        <a:bodyPr/>
        <a:lstStyle/>
        <a:p>
          <a:endParaRPr lang="ru-RU"/>
        </a:p>
      </dgm:t>
    </dgm:pt>
    <dgm:pt modelId="{52D27959-334B-4A82-8684-6D9FED85E2CB}">
      <dgm:prSet phldrT="[Текст]"/>
      <dgm:spPr/>
      <dgm:t>
        <a:bodyPr/>
        <a:lstStyle/>
        <a:p>
          <a:r>
            <a:rPr lang="ru-RU" dirty="0" smtClean="0"/>
            <a:t>8. </a:t>
          </a:r>
          <a:r>
            <a:rPr lang="ru-RU" b="0" i="0" dirty="0" smtClean="0"/>
            <a:t>Создание позитивной рабочей среды</a:t>
          </a:r>
          <a:endParaRPr lang="ru-RU" dirty="0"/>
        </a:p>
      </dgm:t>
    </dgm:pt>
    <dgm:pt modelId="{5D180DCF-36E7-4E82-BAED-164C4DE1BA7A}" type="parTrans" cxnId="{11B7EE7D-7148-4201-B576-3A2383029242}">
      <dgm:prSet/>
      <dgm:spPr/>
      <dgm:t>
        <a:bodyPr/>
        <a:lstStyle/>
        <a:p>
          <a:endParaRPr lang="ru-RU"/>
        </a:p>
      </dgm:t>
    </dgm:pt>
    <dgm:pt modelId="{0FC8DDBB-0E3C-4176-9F4C-28164070DD96}" type="sibTrans" cxnId="{11B7EE7D-7148-4201-B576-3A2383029242}">
      <dgm:prSet/>
      <dgm:spPr/>
      <dgm:t>
        <a:bodyPr/>
        <a:lstStyle/>
        <a:p>
          <a:endParaRPr lang="ru-RU"/>
        </a:p>
      </dgm:t>
    </dgm:pt>
    <dgm:pt modelId="{87949AA5-B5AB-42CA-9E52-B8A271FC61F4}">
      <dgm:prSet phldrT="[Текст]" custT="1"/>
      <dgm:spPr/>
      <dgm:t>
        <a:bodyPr/>
        <a:lstStyle/>
        <a:p>
          <a:r>
            <a:rPr lang="ru-RU" sz="1800" b="0" i="0" dirty="0" smtClean="0"/>
            <a:t>Стремитесь к конструктивному и поддерживающему общению с коллегами</a:t>
          </a:r>
          <a:endParaRPr lang="ru-RU" sz="1800" dirty="0"/>
        </a:p>
      </dgm:t>
    </dgm:pt>
    <dgm:pt modelId="{00668614-0B87-4DF7-B100-B443AA1651AC}" type="parTrans" cxnId="{BBA4717A-A76E-4A2B-A7DE-063D007351F6}">
      <dgm:prSet/>
      <dgm:spPr/>
      <dgm:t>
        <a:bodyPr/>
        <a:lstStyle/>
        <a:p>
          <a:endParaRPr lang="ru-RU"/>
        </a:p>
      </dgm:t>
    </dgm:pt>
    <dgm:pt modelId="{15E9B0E3-696C-406B-AE53-4D715489380C}" type="sibTrans" cxnId="{BBA4717A-A76E-4A2B-A7DE-063D007351F6}">
      <dgm:prSet/>
      <dgm:spPr/>
      <dgm:t>
        <a:bodyPr/>
        <a:lstStyle/>
        <a:p>
          <a:endParaRPr lang="ru-RU"/>
        </a:p>
      </dgm:t>
    </dgm:pt>
    <dgm:pt modelId="{1494F12D-C2FA-4E29-BBFE-AFDBDA4C1C84}">
      <dgm:prSet phldrT="[Текст]" custT="1"/>
      <dgm:spPr/>
      <dgm:t>
        <a:bodyPr/>
        <a:lstStyle/>
        <a:p>
          <a:r>
            <a:rPr lang="ru-RU" sz="1800" b="0" i="0" dirty="0" smtClean="0"/>
            <a:t> Создавайте атмосферу взаимного уважения и доверия</a:t>
          </a:r>
          <a:r>
            <a:rPr lang="ru-RU" sz="1600" dirty="0" smtClean="0"/>
            <a:t/>
          </a:r>
          <a:br>
            <a:rPr lang="ru-RU" sz="1600" dirty="0" smtClean="0"/>
          </a:br>
          <a:endParaRPr lang="ru-RU" sz="1600" dirty="0"/>
        </a:p>
      </dgm:t>
    </dgm:pt>
    <dgm:pt modelId="{7AC2AC44-DDB7-4592-971B-3502462850EB}" type="parTrans" cxnId="{B0945B95-F0EE-4A74-8BAC-6CB38C9EF1C8}">
      <dgm:prSet/>
      <dgm:spPr/>
      <dgm:t>
        <a:bodyPr/>
        <a:lstStyle/>
        <a:p>
          <a:endParaRPr lang="ru-RU"/>
        </a:p>
      </dgm:t>
    </dgm:pt>
    <dgm:pt modelId="{912737FE-1639-42E4-9F90-C381930B6FF1}" type="sibTrans" cxnId="{B0945B95-F0EE-4A74-8BAC-6CB38C9EF1C8}">
      <dgm:prSet/>
      <dgm:spPr/>
      <dgm:t>
        <a:bodyPr/>
        <a:lstStyle/>
        <a:p>
          <a:endParaRPr lang="ru-RU"/>
        </a:p>
      </dgm:t>
    </dgm:pt>
    <dgm:pt modelId="{24DD5A65-CB18-4DD8-A0E9-4C15DA4840B0}" type="pres">
      <dgm:prSet presAssocID="{EDAED9BE-143A-49E3-BC19-000AD68D2A0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9B754F00-E979-4A43-8884-2BB3A8B0EC10}" type="pres">
      <dgm:prSet presAssocID="{08E58495-0762-4CC9-8E39-4DB08EC73056}" presName="parenttextcomposite" presStyleCnt="0"/>
      <dgm:spPr/>
    </dgm:pt>
    <dgm:pt modelId="{B145EDF4-237F-4A0B-8A38-DA253BADBEB7}" type="pres">
      <dgm:prSet presAssocID="{08E58495-0762-4CC9-8E39-4DB08EC73056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819DF-0DE9-480C-A23C-4DBB53E886D8}" type="pres">
      <dgm:prSet presAssocID="{08E58495-0762-4CC9-8E39-4DB08EC73056}" presName="composite" presStyleCnt="0"/>
      <dgm:spPr/>
    </dgm:pt>
    <dgm:pt modelId="{26D98CD9-B577-478A-9575-F8C880CE0023}" type="pres">
      <dgm:prSet presAssocID="{08E58495-0762-4CC9-8E39-4DB08EC73056}" presName="chevron1" presStyleLbl="alignNode1" presStyleIdx="0" presStyleCnt="14"/>
      <dgm:spPr/>
    </dgm:pt>
    <dgm:pt modelId="{67E6B283-14EE-4453-9916-2300C6EAE33D}" type="pres">
      <dgm:prSet presAssocID="{08E58495-0762-4CC9-8E39-4DB08EC73056}" presName="chevron2" presStyleLbl="alignNode1" presStyleIdx="1" presStyleCnt="14"/>
      <dgm:spPr/>
    </dgm:pt>
    <dgm:pt modelId="{D138F6BC-D67A-4AF4-8A18-DEB230A0DBD9}" type="pres">
      <dgm:prSet presAssocID="{08E58495-0762-4CC9-8E39-4DB08EC73056}" presName="chevron3" presStyleLbl="alignNode1" presStyleIdx="2" presStyleCnt="14"/>
      <dgm:spPr/>
    </dgm:pt>
    <dgm:pt modelId="{DC73C561-609C-41DE-8526-3421F50E29F3}" type="pres">
      <dgm:prSet presAssocID="{08E58495-0762-4CC9-8E39-4DB08EC73056}" presName="chevron4" presStyleLbl="alignNode1" presStyleIdx="3" presStyleCnt="14"/>
      <dgm:spPr/>
    </dgm:pt>
    <dgm:pt modelId="{B38382CF-23B0-4CF4-833F-55DF3CBE35E5}" type="pres">
      <dgm:prSet presAssocID="{08E58495-0762-4CC9-8E39-4DB08EC73056}" presName="chevron5" presStyleLbl="alignNode1" presStyleIdx="4" presStyleCnt="14"/>
      <dgm:spPr/>
    </dgm:pt>
    <dgm:pt modelId="{3A0DEA95-4CFF-40DF-AE09-9172D4C65466}" type="pres">
      <dgm:prSet presAssocID="{08E58495-0762-4CC9-8E39-4DB08EC73056}" presName="chevron6" presStyleLbl="alignNode1" presStyleIdx="5" presStyleCnt="14"/>
      <dgm:spPr/>
    </dgm:pt>
    <dgm:pt modelId="{78DFBF10-D453-488E-A74A-034239FF2CF6}" type="pres">
      <dgm:prSet presAssocID="{08E58495-0762-4CC9-8E39-4DB08EC73056}" presName="chevron7" presStyleLbl="alignNode1" presStyleIdx="6" presStyleCnt="14"/>
      <dgm:spPr/>
    </dgm:pt>
    <dgm:pt modelId="{FB9C11F7-C72A-4E30-B435-FBDBC0A4AA6E}" type="pres">
      <dgm:prSet presAssocID="{08E58495-0762-4CC9-8E39-4DB08EC73056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0E7F7-A1FC-4807-9053-E32BA3C8B833}" type="pres">
      <dgm:prSet presAssocID="{15BE2305-49CA-4249-87F6-59A32E2F0D2C}" presName="sibTrans" presStyleCnt="0"/>
      <dgm:spPr/>
    </dgm:pt>
    <dgm:pt modelId="{5E633967-BF03-4CC2-85CD-C27BE6C321F3}" type="pres">
      <dgm:prSet presAssocID="{52D27959-334B-4A82-8684-6D9FED85E2CB}" presName="parenttextcomposite" presStyleCnt="0"/>
      <dgm:spPr/>
    </dgm:pt>
    <dgm:pt modelId="{FEF12099-B9C8-4265-9B23-4DAD8E33EA9F}" type="pres">
      <dgm:prSet presAssocID="{52D27959-334B-4A82-8684-6D9FED85E2CB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9F643B-42D7-4EFB-B832-90AB51FE2DE4}" type="pres">
      <dgm:prSet presAssocID="{52D27959-334B-4A82-8684-6D9FED85E2CB}" presName="composite" presStyleCnt="0"/>
      <dgm:spPr/>
    </dgm:pt>
    <dgm:pt modelId="{0854BFBF-DF06-49ED-9469-BC5C1FF27453}" type="pres">
      <dgm:prSet presAssocID="{52D27959-334B-4A82-8684-6D9FED85E2CB}" presName="chevron1" presStyleLbl="alignNode1" presStyleIdx="7" presStyleCnt="14"/>
      <dgm:spPr/>
    </dgm:pt>
    <dgm:pt modelId="{BA5E0FA6-9931-4315-A18F-186B10C80756}" type="pres">
      <dgm:prSet presAssocID="{52D27959-334B-4A82-8684-6D9FED85E2CB}" presName="chevron2" presStyleLbl="alignNode1" presStyleIdx="8" presStyleCnt="14"/>
      <dgm:spPr/>
    </dgm:pt>
    <dgm:pt modelId="{49595356-C28A-43A7-84B2-8066C68E43AF}" type="pres">
      <dgm:prSet presAssocID="{52D27959-334B-4A82-8684-6D9FED85E2CB}" presName="chevron3" presStyleLbl="alignNode1" presStyleIdx="9" presStyleCnt="14"/>
      <dgm:spPr/>
    </dgm:pt>
    <dgm:pt modelId="{8115F757-7FA9-41F1-A939-1ADE5336E01F}" type="pres">
      <dgm:prSet presAssocID="{52D27959-334B-4A82-8684-6D9FED85E2CB}" presName="chevron4" presStyleLbl="alignNode1" presStyleIdx="10" presStyleCnt="14"/>
      <dgm:spPr/>
    </dgm:pt>
    <dgm:pt modelId="{A10D8DDC-5557-4A5F-AC41-2696F3C72767}" type="pres">
      <dgm:prSet presAssocID="{52D27959-334B-4A82-8684-6D9FED85E2CB}" presName="chevron5" presStyleLbl="alignNode1" presStyleIdx="11" presStyleCnt="14"/>
      <dgm:spPr/>
    </dgm:pt>
    <dgm:pt modelId="{DE1E0ED2-001B-47B4-BF6B-C4004E64B3C5}" type="pres">
      <dgm:prSet presAssocID="{52D27959-334B-4A82-8684-6D9FED85E2CB}" presName="chevron6" presStyleLbl="alignNode1" presStyleIdx="12" presStyleCnt="14"/>
      <dgm:spPr/>
    </dgm:pt>
    <dgm:pt modelId="{582CDE19-F1EC-48FA-B386-CEEA5B4017D0}" type="pres">
      <dgm:prSet presAssocID="{52D27959-334B-4A82-8684-6D9FED85E2CB}" presName="chevron7" presStyleLbl="alignNode1" presStyleIdx="13" presStyleCnt="14"/>
      <dgm:spPr/>
    </dgm:pt>
    <dgm:pt modelId="{63919235-60B2-4AB5-8284-B32CA8835CE0}" type="pres">
      <dgm:prSet presAssocID="{52D27959-334B-4A82-8684-6D9FED85E2CB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00C7CC-D77A-4403-A9AB-CC42EF032236}" type="presOf" srcId="{08E58495-0762-4CC9-8E39-4DB08EC73056}" destId="{B145EDF4-237F-4A0B-8A38-DA253BADBEB7}" srcOrd="0" destOrd="0" presId="urn:microsoft.com/office/officeart/2008/layout/VerticalAccentList"/>
    <dgm:cxn modelId="{A3F4ABB3-C8ED-4C4D-A516-98037F3DAAF1}" srcId="{08E58495-0762-4CC9-8E39-4DB08EC73056}" destId="{3AA0E0DA-461A-4CB5-A4E6-1F0DB25FC4FD}" srcOrd="0" destOrd="0" parTransId="{1CF66179-A49D-421C-91F9-34C3CC3F6277}" sibTransId="{14066E6D-616F-443E-ADF1-92EA106CFDBD}"/>
    <dgm:cxn modelId="{77E79865-971A-459A-AF03-919F1E0D133D}" type="presOf" srcId="{22C7851E-13CC-460B-9DED-E31C0DE6ED3E}" destId="{FB9C11F7-C72A-4E30-B435-FBDBC0A4AA6E}" srcOrd="0" destOrd="1" presId="urn:microsoft.com/office/officeart/2008/layout/VerticalAccentList"/>
    <dgm:cxn modelId="{57D7A93B-A881-42C6-BC7E-F0ABAA54743E}" srcId="{EDAED9BE-143A-49E3-BC19-000AD68D2A0C}" destId="{08E58495-0762-4CC9-8E39-4DB08EC73056}" srcOrd="0" destOrd="0" parTransId="{2D0BF94F-F779-4022-B7B9-0C6A1AD1043C}" sibTransId="{15BE2305-49CA-4249-87F6-59A32E2F0D2C}"/>
    <dgm:cxn modelId="{AE73AACC-ED50-4030-9CAC-97989B177410}" type="presOf" srcId="{1494F12D-C2FA-4E29-BBFE-AFDBDA4C1C84}" destId="{63919235-60B2-4AB5-8284-B32CA8835CE0}" srcOrd="0" destOrd="1" presId="urn:microsoft.com/office/officeart/2008/layout/VerticalAccentList"/>
    <dgm:cxn modelId="{BAEC9AE4-D526-4836-A2E7-077D08D87481}" type="presOf" srcId="{52D27959-334B-4A82-8684-6D9FED85E2CB}" destId="{FEF12099-B9C8-4265-9B23-4DAD8E33EA9F}" srcOrd="0" destOrd="0" presId="urn:microsoft.com/office/officeart/2008/layout/VerticalAccentList"/>
    <dgm:cxn modelId="{242617B8-6B9A-4757-84FE-0590FC10BD34}" type="presOf" srcId="{EDAED9BE-143A-49E3-BC19-000AD68D2A0C}" destId="{24DD5A65-CB18-4DD8-A0E9-4C15DA4840B0}" srcOrd="0" destOrd="0" presId="urn:microsoft.com/office/officeart/2008/layout/VerticalAccentList"/>
    <dgm:cxn modelId="{763D7A6D-BB36-49AF-98CB-D791D8D95F80}" srcId="{08E58495-0762-4CC9-8E39-4DB08EC73056}" destId="{22C7851E-13CC-460B-9DED-E31C0DE6ED3E}" srcOrd="1" destOrd="0" parTransId="{795EF243-AD2E-47ED-B379-1BC786555C19}" sibTransId="{29ED57FE-5FAF-4FC2-A085-0E95152ABC65}"/>
    <dgm:cxn modelId="{0A481130-78FB-48B9-A7E3-945CD51376ED}" type="presOf" srcId="{3AA0E0DA-461A-4CB5-A4E6-1F0DB25FC4FD}" destId="{FB9C11F7-C72A-4E30-B435-FBDBC0A4AA6E}" srcOrd="0" destOrd="0" presId="urn:microsoft.com/office/officeart/2008/layout/VerticalAccentList"/>
    <dgm:cxn modelId="{BBA4717A-A76E-4A2B-A7DE-063D007351F6}" srcId="{52D27959-334B-4A82-8684-6D9FED85E2CB}" destId="{87949AA5-B5AB-42CA-9E52-B8A271FC61F4}" srcOrd="0" destOrd="0" parTransId="{00668614-0B87-4DF7-B100-B443AA1651AC}" sibTransId="{15E9B0E3-696C-406B-AE53-4D715489380C}"/>
    <dgm:cxn modelId="{B0945B95-F0EE-4A74-8BAC-6CB38C9EF1C8}" srcId="{52D27959-334B-4A82-8684-6D9FED85E2CB}" destId="{1494F12D-C2FA-4E29-BBFE-AFDBDA4C1C84}" srcOrd="1" destOrd="0" parTransId="{7AC2AC44-DDB7-4592-971B-3502462850EB}" sibTransId="{912737FE-1639-42E4-9F90-C381930B6FF1}"/>
    <dgm:cxn modelId="{11B7EE7D-7148-4201-B576-3A2383029242}" srcId="{EDAED9BE-143A-49E3-BC19-000AD68D2A0C}" destId="{52D27959-334B-4A82-8684-6D9FED85E2CB}" srcOrd="1" destOrd="0" parTransId="{5D180DCF-36E7-4E82-BAED-164C4DE1BA7A}" sibTransId="{0FC8DDBB-0E3C-4176-9F4C-28164070DD96}"/>
    <dgm:cxn modelId="{98F2408C-ED5D-48F5-8355-34945DB1EB68}" type="presOf" srcId="{87949AA5-B5AB-42CA-9E52-B8A271FC61F4}" destId="{63919235-60B2-4AB5-8284-B32CA8835CE0}" srcOrd="0" destOrd="0" presId="urn:microsoft.com/office/officeart/2008/layout/VerticalAccentList"/>
    <dgm:cxn modelId="{F7A67070-52C3-4250-93D9-D5E8BBEECC1B}" type="presParOf" srcId="{24DD5A65-CB18-4DD8-A0E9-4C15DA4840B0}" destId="{9B754F00-E979-4A43-8884-2BB3A8B0EC10}" srcOrd="0" destOrd="0" presId="urn:microsoft.com/office/officeart/2008/layout/VerticalAccentList"/>
    <dgm:cxn modelId="{F24018D7-5625-4061-86C0-6FC72701314D}" type="presParOf" srcId="{9B754F00-E979-4A43-8884-2BB3A8B0EC10}" destId="{B145EDF4-237F-4A0B-8A38-DA253BADBEB7}" srcOrd="0" destOrd="0" presId="urn:microsoft.com/office/officeart/2008/layout/VerticalAccentList"/>
    <dgm:cxn modelId="{C00CAA13-3F46-4EE1-9DEC-21B4206792CC}" type="presParOf" srcId="{24DD5A65-CB18-4DD8-A0E9-4C15DA4840B0}" destId="{469819DF-0DE9-480C-A23C-4DBB53E886D8}" srcOrd="1" destOrd="0" presId="urn:microsoft.com/office/officeart/2008/layout/VerticalAccentList"/>
    <dgm:cxn modelId="{D325795A-554A-442C-8666-F308812E5AEA}" type="presParOf" srcId="{469819DF-0DE9-480C-A23C-4DBB53E886D8}" destId="{26D98CD9-B577-478A-9575-F8C880CE0023}" srcOrd="0" destOrd="0" presId="urn:microsoft.com/office/officeart/2008/layout/VerticalAccentList"/>
    <dgm:cxn modelId="{01B555C0-1F6A-4816-AC00-F20707C7C8EE}" type="presParOf" srcId="{469819DF-0DE9-480C-A23C-4DBB53E886D8}" destId="{67E6B283-14EE-4453-9916-2300C6EAE33D}" srcOrd="1" destOrd="0" presId="urn:microsoft.com/office/officeart/2008/layout/VerticalAccentList"/>
    <dgm:cxn modelId="{746667C5-E375-4DEF-9764-FAB279C8EE02}" type="presParOf" srcId="{469819DF-0DE9-480C-A23C-4DBB53E886D8}" destId="{D138F6BC-D67A-4AF4-8A18-DEB230A0DBD9}" srcOrd="2" destOrd="0" presId="urn:microsoft.com/office/officeart/2008/layout/VerticalAccentList"/>
    <dgm:cxn modelId="{33EB0E33-4D2F-4DBA-ADE6-BFFD443DA99E}" type="presParOf" srcId="{469819DF-0DE9-480C-A23C-4DBB53E886D8}" destId="{DC73C561-609C-41DE-8526-3421F50E29F3}" srcOrd="3" destOrd="0" presId="urn:microsoft.com/office/officeart/2008/layout/VerticalAccentList"/>
    <dgm:cxn modelId="{35FF0532-A474-4752-94ED-096279349342}" type="presParOf" srcId="{469819DF-0DE9-480C-A23C-4DBB53E886D8}" destId="{B38382CF-23B0-4CF4-833F-55DF3CBE35E5}" srcOrd="4" destOrd="0" presId="urn:microsoft.com/office/officeart/2008/layout/VerticalAccentList"/>
    <dgm:cxn modelId="{874E110D-4811-42B1-9B03-46EB4CFCCC53}" type="presParOf" srcId="{469819DF-0DE9-480C-A23C-4DBB53E886D8}" destId="{3A0DEA95-4CFF-40DF-AE09-9172D4C65466}" srcOrd="5" destOrd="0" presId="urn:microsoft.com/office/officeart/2008/layout/VerticalAccentList"/>
    <dgm:cxn modelId="{A26C25E1-72E5-4811-B6AA-963D4B924DAC}" type="presParOf" srcId="{469819DF-0DE9-480C-A23C-4DBB53E886D8}" destId="{78DFBF10-D453-488E-A74A-034239FF2CF6}" srcOrd="6" destOrd="0" presId="urn:microsoft.com/office/officeart/2008/layout/VerticalAccentList"/>
    <dgm:cxn modelId="{9A18A7AC-9CBA-4DC6-BD81-D11A55DC9522}" type="presParOf" srcId="{469819DF-0DE9-480C-A23C-4DBB53E886D8}" destId="{FB9C11F7-C72A-4E30-B435-FBDBC0A4AA6E}" srcOrd="7" destOrd="0" presId="urn:microsoft.com/office/officeart/2008/layout/VerticalAccentList"/>
    <dgm:cxn modelId="{95740D09-BDAD-489B-99E7-747DEA2539C0}" type="presParOf" srcId="{24DD5A65-CB18-4DD8-A0E9-4C15DA4840B0}" destId="{3A80E7F7-A1FC-4807-9053-E32BA3C8B833}" srcOrd="2" destOrd="0" presId="urn:microsoft.com/office/officeart/2008/layout/VerticalAccentList"/>
    <dgm:cxn modelId="{3071F036-0841-4FF5-8451-5470CEF599D1}" type="presParOf" srcId="{24DD5A65-CB18-4DD8-A0E9-4C15DA4840B0}" destId="{5E633967-BF03-4CC2-85CD-C27BE6C321F3}" srcOrd="3" destOrd="0" presId="urn:microsoft.com/office/officeart/2008/layout/VerticalAccentList"/>
    <dgm:cxn modelId="{B1C42327-3B4F-4695-BFC3-2409B94809F5}" type="presParOf" srcId="{5E633967-BF03-4CC2-85CD-C27BE6C321F3}" destId="{FEF12099-B9C8-4265-9B23-4DAD8E33EA9F}" srcOrd="0" destOrd="0" presId="urn:microsoft.com/office/officeart/2008/layout/VerticalAccentList"/>
    <dgm:cxn modelId="{BCD1128A-966C-453B-902D-241BEA75FF85}" type="presParOf" srcId="{24DD5A65-CB18-4DD8-A0E9-4C15DA4840B0}" destId="{229F643B-42D7-4EFB-B832-90AB51FE2DE4}" srcOrd="4" destOrd="0" presId="urn:microsoft.com/office/officeart/2008/layout/VerticalAccentList"/>
    <dgm:cxn modelId="{A01FCD32-C1B8-46FE-ACB2-194B791C51A1}" type="presParOf" srcId="{229F643B-42D7-4EFB-B832-90AB51FE2DE4}" destId="{0854BFBF-DF06-49ED-9469-BC5C1FF27453}" srcOrd="0" destOrd="0" presId="urn:microsoft.com/office/officeart/2008/layout/VerticalAccentList"/>
    <dgm:cxn modelId="{F6F02124-FA01-4A86-808E-91B9B96159E2}" type="presParOf" srcId="{229F643B-42D7-4EFB-B832-90AB51FE2DE4}" destId="{BA5E0FA6-9931-4315-A18F-186B10C80756}" srcOrd="1" destOrd="0" presId="urn:microsoft.com/office/officeart/2008/layout/VerticalAccentList"/>
    <dgm:cxn modelId="{6748C951-9AD1-43B1-8A27-8B1E3C3259AE}" type="presParOf" srcId="{229F643B-42D7-4EFB-B832-90AB51FE2DE4}" destId="{49595356-C28A-43A7-84B2-8066C68E43AF}" srcOrd="2" destOrd="0" presId="urn:microsoft.com/office/officeart/2008/layout/VerticalAccentList"/>
    <dgm:cxn modelId="{F4D13CDC-5B9D-4A1E-B13F-2C65CCABB69B}" type="presParOf" srcId="{229F643B-42D7-4EFB-B832-90AB51FE2DE4}" destId="{8115F757-7FA9-41F1-A939-1ADE5336E01F}" srcOrd="3" destOrd="0" presId="urn:microsoft.com/office/officeart/2008/layout/VerticalAccentList"/>
    <dgm:cxn modelId="{D76F411C-1695-4CBA-ABCB-B1E888E28E7C}" type="presParOf" srcId="{229F643B-42D7-4EFB-B832-90AB51FE2DE4}" destId="{A10D8DDC-5557-4A5F-AC41-2696F3C72767}" srcOrd="4" destOrd="0" presId="urn:microsoft.com/office/officeart/2008/layout/VerticalAccentList"/>
    <dgm:cxn modelId="{9CB2ACFE-FD29-4B52-88EF-2132AF4C7535}" type="presParOf" srcId="{229F643B-42D7-4EFB-B832-90AB51FE2DE4}" destId="{DE1E0ED2-001B-47B4-BF6B-C4004E64B3C5}" srcOrd="5" destOrd="0" presId="urn:microsoft.com/office/officeart/2008/layout/VerticalAccentList"/>
    <dgm:cxn modelId="{277C2387-660C-4B95-9BFE-0308F15DBBED}" type="presParOf" srcId="{229F643B-42D7-4EFB-B832-90AB51FE2DE4}" destId="{582CDE19-F1EC-48FA-B386-CEEA5B4017D0}" srcOrd="6" destOrd="0" presId="urn:microsoft.com/office/officeart/2008/layout/VerticalAccentList"/>
    <dgm:cxn modelId="{3AA5B874-975F-4DFC-A776-923BC9BB2C33}" type="presParOf" srcId="{229F643B-42D7-4EFB-B832-90AB51FE2DE4}" destId="{63919235-60B2-4AB5-8284-B32CA8835CE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5F4DB-0C42-4010-B946-15ABBE9BE18B}">
      <dsp:nvSpPr>
        <dsp:cNvPr id="0" name=""/>
        <dsp:cNvSpPr/>
      </dsp:nvSpPr>
      <dsp:spPr>
        <a:xfrm>
          <a:off x="0" y="125973"/>
          <a:ext cx="9705571" cy="269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Эмоциональное истощение – </a:t>
          </a:r>
          <a:r>
            <a:rPr lang="ru-RU" sz="2300" b="0" i="0" kern="1200" dirty="0" smtClean="0"/>
            <a:t>процесс исчерпания эмоциональных, физических, энергетических ресурсов профессионала, работающего с людьми. Истощение проявляется в хроническом эмоциональном и физическом утомлении, равнодушии и холодности по отношению к окружающим с признаками депрессии и раздражительности.</a:t>
          </a:r>
          <a:endParaRPr lang="ru-RU" sz="2300" kern="1200" dirty="0"/>
        </a:p>
      </dsp:txBody>
      <dsp:txXfrm>
        <a:off x="131364" y="257337"/>
        <a:ext cx="9442843" cy="2428272"/>
      </dsp:txXfrm>
    </dsp:sp>
    <dsp:sp modelId="{84E432F4-06AC-437B-8850-94A304501A94}">
      <dsp:nvSpPr>
        <dsp:cNvPr id="0" name=""/>
        <dsp:cNvSpPr/>
      </dsp:nvSpPr>
      <dsp:spPr>
        <a:xfrm>
          <a:off x="0" y="2942947"/>
          <a:ext cx="9705571" cy="2475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15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Я чувствую себя эмоционально </a:t>
          </a:r>
          <a:r>
            <a:rPr lang="ru-RU" sz="1800" kern="1200" dirty="0" smtClean="0"/>
            <a:t>опустошенным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После работы я чувствую себя, как выжатый </a:t>
          </a:r>
          <a:r>
            <a:rPr lang="ru-RU" sz="1800" kern="1200" dirty="0" smtClean="0"/>
            <a:t>лимон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Утром я чувствую усталость и нежелание идти на </a:t>
          </a:r>
          <a:r>
            <a:rPr lang="ru-RU" sz="1800" kern="1200" dirty="0" smtClean="0"/>
            <a:t>работу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После работы на некоторое время хочется уединиться от всех и </a:t>
          </a:r>
          <a:r>
            <a:rPr lang="ru-RU" sz="1800" kern="1200" dirty="0" smtClean="0"/>
            <a:t>всего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Я чувствую угнетенность и </a:t>
          </a:r>
          <a:r>
            <a:rPr lang="ru-RU" sz="1800" kern="1200" dirty="0" smtClean="0"/>
            <a:t>апатию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Моя работа все больше меня </a:t>
          </a:r>
          <a:r>
            <a:rPr lang="ru-RU" sz="1800" kern="1200" dirty="0" smtClean="0"/>
            <a:t>разочаровывает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Мне кажется, что я слишком много </a:t>
          </a:r>
          <a:r>
            <a:rPr lang="ru-RU" sz="1800" kern="1200" dirty="0" smtClean="0"/>
            <a:t>работаю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 smtClean="0"/>
            <a:t>Я чувствую себя на пределе своих </a:t>
          </a:r>
          <a:r>
            <a:rPr lang="ru-RU" sz="1800" b="0" i="0" kern="1200" dirty="0" smtClean="0"/>
            <a:t>возможностей </a:t>
          </a:r>
          <a:endParaRPr lang="ru-RU" sz="1800" kern="1200" dirty="0"/>
        </a:p>
      </dsp:txBody>
      <dsp:txXfrm>
        <a:off x="0" y="2942947"/>
        <a:ext cx="9705571" cy="2475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5F4DB-0C42-4010-B946-15ABBE9BE18B}">
      <dsp:nvSpPr>
        <dsp:cNvPr id="0" name=""/>
        <dsp:cNvSpPr/>
      </dsp:nvSpPr>
      <dsp:spPr>
        <a:xfrm>
          <a:off x="0" y="56133"/>
          <a:ext cx="9705571" cy="257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/>
            <a:t>Деперсонализация (личностное отдаление)</a:t>
          </a:r>
          <a:r>
            <a:rPr lang="ru-RU" sz="2200" b="0" i="0" kern="1200" dirty="0" smtClean="0"/>
            <a:t> - специфическая форма социальной дезадаптации профессионала, работающего с людьми. Личностное отдаление проявляется в уменьшении количества контактов с окружающими, повышении раздражительности и нетерпимости в ситуациях общения, негативизме по отношению к другим людям.</a:t>
          </a:r>
          <a:endParaRPr lang="ru-RU" sz="2200" kern="1200" dirty="0"/>
        </a:p>
      </dsp:txBody>
      <dsp:txXfrm>
        <a:off x="125652" y="181785"/>
        <a:ext cx="9454267" cy="2322696"/>
      </dsp:txXfrm>
    </dsp:sp>
    <dsp:sp modelId="{84E432F4-06AC-437B-8850-94A304501A94}">
      <dsp:nvSpPr>
        <dsp:cNvPr id="0" name=""/>
        <dsp:cNvSpPr/>
      </dsp:nvSpPr>
      <dsp:spPr>
        <a:xfrm>
          <a:off x="0" y="2686267"/>
          <a:ext cx="9705571" cy="273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15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Я чувствую, что </a:t>
          </a:r>
          <a:r>
            <a:rPr lang="ru-RU" sz="1700" b="0" i="0" kern="1200" dirty="0" smtClean="0"/>
            <a:t>общаюсь с учениками только формально, без лишних эмоций, и стремлюсь  свести время общение с ними до </a:t>
          </a:r>
          <a:r>
            <a:rPr lang="ru-RU" sz="1700" b="0" i="0" kern="1200" dirty="0" smtClean="0"/>
            <a:t>минимума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b="0" i="0" kern="1200" dirty="0" smtClean="0"/>
            <a:t>В последнее время я стал(а) более черствым(ой) (бесчувственным) по отношению к ученикам и </a:t>
          </a:r>
          <a:r>
            <a:rPr lang="ru-RU" sz="1700" b="0" i="0" kern="1200" dirty="0" smtClean="0"/>
            <a:t>родителям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Я ощущаю, что </a:t>
          </a:r>
          <a:r>
            <a:rPr lang="ru-RU" sz="1700" b="0" i="0" kern="1200" dirty="0" smtClean="0"/>
            <a:t>окружающие меня люди слишком много требуют от меня. Они скорее утомляют, чем радуют </a:t>
          </a:r>
          <a:r>
            <a:rPr lang="ru-RU" sz="1700" b="0" i="0" kern="1200" dirty="0" smtClean="0"/>
            <a:t>меня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b="0" i="0" kern="1200" dirty="0" smtClean="0"/>
            <a:t>Бывает, мне действительно безразлично то, что происходит с некоторыми моими </a:t>
          </a:r>
          <a:r>
            <a:rPr lang="ru-RU" sz="1700" b="0" i="0" kern="1200" dirty="0" smtClean="0"/>
            <a:t>учениками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b="0" i="0" kern="1200" dirty="0" smtClean="0"/>
            <a:t>Ученики и их родители зачастую кажутся мне </a:t>
          </a:r>
          <a:r>
            <a:rPr lang="ru-RU" sz="1700" b="0" i="0" kern="1200" dirty="0" smtClean="0"/>
            <a:t>неблагодарными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700" kern="1200" dirty="0"/>
        </a:p>
      </dsp:txBody>
      <dsp:txXfrm>
        <a:off x="0" y="2686267"/>
        <a:ext cx="9705571" cy="2732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5F4DB-0C42-4010-B946-15ABBE9BE18B}">
      <dsp:nvSpPr>
        <dsp:cNvPr id="0" name=""/>
        <dsp:cNvSpPr/>
      </dsp:nvSpPr>
      <dsp:spPr>
        <a:xfrm>
          <a:off x="0" y="55233"/>
          <a:ext cx="9705571" cy="294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Редукция личных достижений (профессиональная мотивация)</a:t>
          </a:r>
          <a:r>
            <a:rPr lang="ru-RU" sz="2000" b="0" i="0" kern="1200" dirty="0" smtClean="0"/>
            <a:t> – снижение чувства компетентности в своей работе, недовольство собой, уменьшение ценности своей деятельности, негативное самовосприятие в профессиональной сфере. Возникновение чувства вины за собственные негативные проявления или чувства, снижение профессиональной и личной самооценки, появление чувства собственной несостоятельности, безразличия к работе. Снижение уровня рабочей мотивации и энтузиазма по отношению к работе альтруистического содержания. </a:t>
          </a:r>
          <a:endParaRPr lang="ru-RU" sz="2000" kern="1200" dirty="0"/>
        </a:p>
      </dsp:txBody>
      <dsp:txXfrm>
        <a:off x="143929" y="199162"/>
        <a:ext cx="9417713" cy="2660542"/>
      </dsp:txXfrm>
    </dsp:sp>
    <dsp:sp modelId="{84E432F4-06AC-437B-8850-94A304501A94}">
      <dsp:nvSpPr>
        <dsp:cNvPr id="0" name=""/>
        <dsp:cNvSpPr/>
      </dsp:nvSpPr>
      <dsp:spPr>
        <a:xfrm>
          <a:off x="0" y="3058867"/>
          <a:ext cx="9705571" cy="235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152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Я умею находить правильное решение в конфликтных ситуациях с учениками и их </a:t>
          </a:r>
          <a:r>
            <a:rPr lang="ru-RU" sz="1600" b="0" i="0" kern="1200" dirty="0" smtClean="0"/>
            <a:t>родителями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Я могу позитивно влиять на самочувствие и настроение  </a:t>
          </a:r>
          <a:r>
            <a:rPr lang="ru-RU" sz="1600" b="0" i="0" kern="1200" dirty="0" smtClean="0"/>
            <a:t>учеников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У меня много планов на будущее, и я верю в их </a:t>
          </a:r>
          <a:r>
            <a:rPr lang="ru-RU" sz="1600" b="0" i="0" kern="1200" dirty="0" smtClean="0"/>
            <a:t>осуществление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Я легко могу создать атмосферу доброжелательности и оптимизма в отношениях  с моими коллегами и в отношениях с моими </a:t>
          </a:r>
          <a:r>
            <a:rPr lang="ru-RU" sz="1600" b="0" i="0" kern="1200" dirty="0" smtClean="0"/>
            <a:t>учениками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Я много успеваю сделать за </a:t>
          </a:r>
          <a:r>
            <a:rPr lang="ru-RU" sz="1600" b="0" i="0" kern="1200" dirty="0" smtClean="0"/>
            <a:t>день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Я многого еще смогу достичь в своей </a:t>
          </a:r>
          <a:r>
            <a:rPr lang="ru-RU" sz="1600" b="0" i="0" kern="1200" dirty="0" smtClean="0"/>
            <a:t>жизни</a:t>
          </a:r>
          <a:endParaRPr lang="ru-RU" sz="1600" kern="1200" dirty="0"/>
        </a:p>
      </dsp:txBody>
      <dsp:txXfrm>
        <a:off x="0" y="3058867"/>
        <a:ext cx="9705571" cy="2359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3720C-1106-452A-8AB6-3A29EA17E3BD}">
      <dsp:nvSpPr>
        <dsp:cNvPr id="0" name=""/>
        <dsp:cNvSpPr/>
      </dsp:nvSpPr>
      <dsp:spPr>
        <a:xfrm>
          <a:off x="0" y="50470"/>
          <a:ext cx="8542663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Постоянно эмоционально напряженная работа</a:t>
          </a:r>
          <a:endParaRPr lang="ru-RU" sz="2400" kern="1200" dirty="0"/>
        </a:p>
      </dsp:txBody>
      <dsp:txXfrm>
        <a:off x="28100" y="78570"/>
        <a:ext cx="8486463" cy="519439"/>
      </dsp:txXfrm>
    </dsp:sp>
    <dsp:sp modelId="{33E8E680-8973-4F9D-A21D-962DEC93A092}">
      <dsp:nvSpPr>
        <dsp:cNvPr id="0" name=""/>
        <dsp:cNvSpPr/>
      </dsp:nvSpPr>
      <dsp:spPr>
        <a:xfrm>
          <a:off x="0" y="626109"/>
          <a:ext cx="8542663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23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900" kern="1200" dirty="0"/>
        </a:p>
      </dsp:txBody>
      <dsp:txXfrm>
        <a:off x="0" y="626109"/>
        <a:ext cx="8542663" cy="397440"/>
      </dsp:txXfrm>
    </dsp:sp>
    <dsp:sp modelId="{ECDC34D6-7F46-4E71-A2A0-E627A79DF607}">
      <dsp:nvSpPr>
        <dsp:cNvPr id="0" name=""/>
        <dsp:cNvSpPr/>
      </dsp:nvSpPr>
      <dsp:spPr>
        <a:xfrm>
          <a:off x="0" y="1023549"/>
          <a:ext cx="8542663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Дестабилизирующая организация деятельности</a:t>
          </a:r>
          <a:endParaRPr lang="ru-RU" sz="2400" kern="1200" dirty="0"/>
        </a:p>
      </dsp:txBody>
      <dsp:txXfrm>
        <a:off x="28100" y="1051649"/>
        <a:ext cx="8486463" cy="519439"/>
      </dsp:txXfrm>
    </dsp:sp>
    <dsp:sp modelId="{3FEDF3DE-6353-48CB-8865-6116A1A581A8}">
      <dsp:nvSpPr>
        <dsp:cNvPr id="0" name=""/>
        <dsp:cNvSpPr/>
      </dsp:nvSpPr>
      <dsp:spPr>
        <a:xfrm>
          <a:off x="0" y="1599189"/>
          <a:ext cx="8542663" cy="203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23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Повышенная ответственность за исполняемые </a:t>
          </a:r>
          <a:r>
            <a:rPr lang="ru-RU" sz="1900" kern="1200" dirty="0" smtClean="0"/>
            <a:t>функции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Неблагополучная психологическая атмосфера профессиональной </a:t>
          </a:r>
          <a:r>
            <a:rPr lang="ru-RU" sz="1900" kern="1200" dirty="0" smtClean="0"/>
            <a:t>деятельности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Психологически трудный контингент, с которым имеет дело профессионал в сфере общения (дети с </a:t>
          </a:r>
          <a:r>
            <a:rPr lang="ru-RU" sz="1900" kern="1200" dirty="0" smtClean="0"/>
            <a:t>«трудным</a:t>
          </a:r>
          <a:r>
            <a:rPr lang="ru-RU" sz="1900" kern="1200" dirty="0" smtClean="0"/>
            <a:t>» характером, аномалиями нервной системы, с задержками психического развития и т. д.)</a:t>
          </a:r>
          <a:endParaRPr lang="ru-RU" sz="1900" kern="1200" dirty="0"/>
        </a:p>
      </dsp:txBody>
      <dsp:txXfrm>
        <a:off x="0" y="1599189"/>
        <a:ext cx="8542663" cy="20368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3720C-1106-452A-8AB6-3A29EA17E3BD}">
      <dsp:nvSpPr>
        <dsp:cNvPr id="0" name=""/>
        <dsp:cNvSpPr/>
      </dsp:nvSpPr>
      <dsp:spPr>
        <a:xfrm>
          <a:off x="0" y="27741"/>
          <a:ext cx="854980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Склонность к эмоциональной ригидности</a:t>
          </a:r>
          <a:endParaRPr lang="ru-RU" sz="2400" kern="1200" dirty="0"/>
        </a:p>
      </dsp:txBody>
      <dsp:txXfrm>
        <a:off x="28100" y="55841"/>
        <a:ext cx="8493606" cy="519439"/>
      </dsp:txXfrm>
    </dsp:sp>
    <dsp:sp modelId="{33E8E680-8973-4F9D-A21D-962DEC93A092}">
      <dsp:nvSpPr>
        <dsp:cNvPr id="0" name=""/>
        <dsp:cNvSpPr/>
      </dsp:nvSpPr>
      <dsp:spPr>
        <a:xfrm>
          <a:off x="0" y="603381"/>
          <a:ext cx="8549806" cy="86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45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i="0" kern="1200" dirty="0" smtClean="0"/>
            <a:t> Трудность адаптации к изменениям, постоянное переживание одних и тех же негативных эмоций, что мешает эмоциональному восстановлению</a:t>
          </a:r>
          <a:endParaRPr lang="ru-RU" sz="1900" kern="1200" dirty="0"/>
        </a:p>
      </dsp:txBody>
      <dsp:txXfrm>
        <a:off x="0" y="603381"/>
        <a:ext cx="8549806" cy="869400"/>
      </dsp:txXfrm>
    </dsp:sp>
    <dsp:sp modelId="{E30DA1A3-062D-417E-B79B-492A560D015D}">
      <dsp:nvSpPr>
        <dsp:cNvPr id="0" name=""/>
        <dsp:cNvSpPr/>
      </dsp:nvSpPr>
      <dsp:spPr>
        <a:xfrm>
          <a:off x="0" y="1472781"/>
          <a:ext cx="854980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Интенсивная интериоризация</a:t>
          </a:r>
          <a:endParaRPr lang="ru-RU" sz="2400" kern="1200" dirty="0"/>
        </a:p>
      </dsp:txBody>
      <dsp:txXfrm>
        <a:off x="28100" y="1500881"/>
        <a:ext cx="8493606" cy="519439"/>
      </dsp:txXfrm>
    </dsp:sp>
    <dsp:sp modelId="{6E7E2BF7-2480-4A13-8974-8168D5331BC2}">
      <dsp:nvSpPr>
        <dsp:cNvPr id="0" name=""/>
        <dsp:cNvSpPr/>
      </dsp:nvSpPr>
      <dsp:spPr>
        <a:xfrm>
          <a:off x="0" y="2048421"/>
          <a:ext cx="8549806" cy="86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45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i="0" kern="1200" dirty="0" smtClean="0"/>
            <a:t> Глубокое переживание и восприятие профессиональных ситуаций, что увеличивает эмоциональную нагрузку и риск истощения</a:t>
          </a:r>
          <a:endParaRPr lang="ru-RU" sz="1900" kern="1200" dirty="0"/>
        </a:p>
      </dsp:txBody>
      <dsp:txXfrm>
        <a:off x="0" y="2048421"/>
        <a:ext cx="8549806" cy="869400"/>
      </dsp:txXfrm>
    </dsp:sp>
    <dsp:sp modelId="{ECDC34D6-7F46-4E71-A2A0-E627A79DF607}">
      <dsp:nvSpPr>
        <dsp:cNvPr id="0" name=""/>
        <dsp:cNvSpPr/>
      </dsp:nvSpPr>
      <dsp:spPr>
        <a:xfrm>
          <a:off x="0" y="2917821"/>
          <a:ext cx="854980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Слабая мотивация эмоциональной отдачи</a:t>
          </a:r>
          <a:endParaRPr lang="ru-RU" sz="2400" kern="1200" dirty="0"/>
        </a:p>
      </dsp:txBody>
      <dsp:txXfrm>
        <a:off x="28100" y="2945921"/>
        <a:ext cx="8493606" cy="519439"/>
      </dsp:txXfrm>
    </dsp:sp>
    <dsp:sp modelId="{3FEDF3DE-6353-48CB-8865-6116A1A581A8}">
      <dsp:nvSpPr>
        <dsp:cNvPr id="0" name=""/>
        <dsp:cNvSpPr/>
      </dsp:nvSpPr>
      <dsp:spPr>
        <a:xfrm>
          <a:off x="0" y="3493461"/>
          <a:ext cx="8549806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45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i="0" kern="1200" dirty="0" smtClean="0"/>
            <a:t>Отсутствие внутреннего желания и энергии делиться эмоциями, что ведет к отчуждению и апатии</a:t>
          </a:r>
          <a:endParaRPr lang="ru-RU" sz="1900" kern="1200" dirty="0"/>
        </a:p>
      </dsp:txBody>
      <dsp:txXfrm>
        <a:off x="0" y="3493461"/>
        <a:ext cx="8549806" cy="596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3720C-1106-452A-8AB6-3A29EA17E3BD}">
      <dsp:nvSpPr>
        <dsp:cNvPr id="0" name=""/>
        <dsp:cNvSpPr/>
      </dsp:nvSpPr>
      <dsp:spPr>
        <a:xfrm>
          <a:off x="0" y="14573"/>
          <a:ext cx="8542663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dirty="0" smtClean="0"/>
            <a:t>Отсутствие ресурсов</a:t>
          </a:r>
          <a:endParaRPr lang="ru-RU" sz="2600" kern="1200" dirty="0"/>
        </a:p>
      </dsp:txBody>
      <dsp:txXfrm>
        <a:off x="30442" y="45015"/>
        <a:ext cx="8481779" cy="562726"/>
      </dsp:txXfrm>
    </dsp:sp>
    <dsp:sp modelId="{33E8E680-8973-4F9D-A21D-962DEC93A092}">
      <dsp:nvSpPr>
        <dsp:cNvPr id="0" name=""/>
        <dsp:cNvSpPr/>
      </dsp:nvSpPr>
      <dsp:spPr>
        <a:xfrm>
          <a:off x="0" y="638183"/>
          <a:ext cx="8542663" cy="91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23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Недостаток поддержки от семьи, друзей, коллег, а также проблемы со здоровьем и экономическая нестабильность, усугубляющие стресс</a:t>
          </a:r>
          <a:endParaRPr lang="ru-RU" sz="2000" kern="1200" dirty="0"/>
        </a:p>
      </dsp:txBody>
      <dsp:txXfrm>
        <a:off x="0" y="638183"/>
        <a:ext cx="8542663" cy="914940"/>
      </dsp:txXfrm>
    </dsp:sp>
    <dsp:sp modelId="{E30DA1A3-062D-417E-B79B-492A560D015D}">
      <dsp:nvSpPr>
        <dsp:cNvPr id="0" name=""/>
        <dsp:cNvSpPr/>
      </dsp:nvSpPr>
      <dsp:spPr>
        <a:xfrm>
          <a:off x="0" y="1553124"/>
          <a:ext cx="8542663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dirty="0" smtClean="0"/>
            <a:t>Экзистенциальный фактор</a:t>
          </a:r>
          <a:endParaRPr lang="ru-RU" sz="2600" kern="1200" dirty="0"/>
        </a:p>
      </dsp:txBody>
      <dsp:txXfrm>
        <a:off x="30442" y="1583566"/>
        <a:ext cx="8481779" cy="562726"/>
      </dsp:txXfrm>
    </dsp:sp>
    <dsp:sp modelId="{6E7E2BF7-2480-4A13-8974-8168D5331BC2}">
      <dsp:nvSpPr>
        <dsp:cNvPr id="0" name=""/>
        <dsp:cNvSpPr/>
      </dsp:nvSpPr>
      <dsp:spPr>
        <a:xfrm>
          <a:off x="0" y="2176734"/>
          <a:ext cx="8542663" cy="91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23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i="0" kern="1200" dirty="0" smtClean="0"/>
            <a:t>Чувство, что деятельность не соответствует внутренним ценностям или отсутствует смысл, что вызывает внутренний конфликт и стресс</a:t>
          </a:r>
          <a:endParaRPr lang="ru-RU" sz="2000" kern="1200" dirty="0"/>
        </a:p>
      </dsp:txBody>
      <dsp:txXfrm>
        <a:off x="0" y="2176734"/>
        <a:ext cx="8542663" cy="9149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3720C-1106-452A-8AB6-3A29EA17E3BD}">
      <dsp:nvSpPr>
        <dsp:cNvPr id="0" name=""/>
        <dsp:cNvSpPr/>
      </dsp:nvSpPr>
      <dsp:spPr>
        <a:xfrm>
          <a:off x="0" y="75865"/>
          <a:ext cx="89454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Большая ответственность за развитие молодых специалистов</a:t>
          </a:r>
          <a:endParaRPr lang="ru-RU" sz="2100" kern="1200" dirty="0"/>
        </a:p>
      </dsp:txBody>
      <dsp:txXfrm>
        <a:off x="40780" y="116645"/>
        <a:ext cx="8863900" cy="753819"/>
      </dsp:txXfrm>
    </dsp:sp>
    <dsp:sp modelId="{33E8E680-8973-4F9D-A21D-962DEC93A092}">
      <dsp:nvSpPr>
        <dsp:cNvPr id="0" name=""/>
        <dsp:cNvSpPr/>
      </dsp:nvSpPr>
      <dsp:spPr>
        <a:xfrm>
          <a:off x="0" y="911245"/>
          <a:ext cx="8945460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018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Постоянное ощущение ответственности за успехи и неудачи учеников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Страх не оправдать ожиданий коллег или руководства</a:t>
          </a:r>
          <a:endParaRPr lang="ru-RU" sz="1600" kern="1200" dirty="0"/>
        </a:p>
      </dsp:txBody>
      <dsp:txXfrm>
        <a:off x="0" y="911245"/>
        <a:ext cx="8945460" cy="554242"/>
      </dsp:txXfrm>
    </dsp:sp>
    <dsp:sp modelId="{04198807-3B4D-4C86-B827-31DC86A0D98A}">
      <dsp:nvSpPr>
        <dsp:cNvPr id="0" name=""/>
        <dsp:cNvSpPr/>
      </dsp:nvSpPr>
      <dsp:spPr>
        <a:xfrm>
          <a:off x="0" y="1465487"/>
          <a:ext cx="89454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Эмоциональное напряжение при работе с </a:t>
          </a:r>
          <a:r>
            <a:rPr lang="ru-RU" sz="2100" b="0" i="0" kern="1200" dirty="0" smtClean="0"/>
            <a:t>«трудными» </a:t>
          </a:r>
          <a:r>
            <a:rPr lang="ru-RU" sz="2100" b="0" i="0" kern="1200" dirty="0" smtClean="0"/>
            <a:t>наставляемыми</a:t>
          </a:r>
          <a:endParaRPr lang="ru-RU" sz="2100" kern="1200" dirty="0"/>
        </a:p>
      </dsp:txBody>
      <dsp:txXfrm>
        <a:off x="40780" y="1506267"/>
        <a:ext cx="8863900" cy="753819"/>
      </dsp:txXfrm>
    </dsp:sp>
    <dsp:sp modelId="{6488D4B0-E780-4CF4-88B5-A8ED0D389453}">
      <dsp:nvSpPr>
        <dsp:cNvPr id="0" name=""/>
        <dsp:cNvSpPr/>
      </dsp:nvSpPr>
      <dsp:spPr>
        <a:xfrm>
          <a:off x="0" y="2300867"/>
          <a:ext cx="8945460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018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Работа с педагогами, проявляющими сопротивление, апатию, низкую мотивацию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Необходимость постоянной эмоциональной поддержки</a:t>
          </a:r>
          <a:endParaRPr lang="ru-RU" sz="1600" kern="1200" dirty="0"/>
        </a:p>
      </dsp:txBody>
      <dsp:txXfrm>
        <a:off x="0" y="2300867"/>
        <a:ext cx="8945460" cy="782460"/>
      </dsp:txXfrm>
    </dsp:sp>
    <dsp:sp modelId="{01907C54-75ED-4835-B6AA-1BB8553216E7}">
      <dsp:nvSpPr>
        <dsp:cNvPr id="0" name=""/>
        <dsp:cNvSpPr/>
      </dsp:nvSpPr>
      <dsp:spPr>
        <a:xfrm>
          <a:off x="0" y="3083327"/>
          <a:ext cx="89454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Постоянное требование к личной инициативе и лидерству</a:t>
          </a:r>
          <a:endParaRPr lang="ru-RU" sz="2100" kern="1200" dirty="0"/>
        </a:p>
      </dsp:txBody>
      <dsp:txXfrm>
        <a:off x="40780" y="3124107"/>
        <a:ext cx="8863900" cy="753819"/>
      </dsp:txXfrm>
    </dsp:sp>
    <dsp:sp modelId="{8352AFCF-3A83-40A7-B554-9D47988A8359}">
      <dsp:nvSpPr>
        <dsp:cNvPr id="0" name=""/>
        <dsp:cNvSpPr/>
      </dsp:nvSpPr>
      <dsp:spPr>
        <a:xfrm>
          <a:off x="0" y="3918707"/>
          <a:ext cx="8945460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018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Необходимость быть образцом для подражания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Постоянное напряжение, связанное с демонстрацией профессионализма</a:t>
          </a:r>
          <a:r>
            <a:rPr lang="ru-RU" sz="1600" kern="1200" dirty="0" smtClean="0"/>
            <a:t/>
          </a:r>
          <a:br>
            <a:rPr lang="ru-RU" sz="1600" kern="1200" dirty="0" smtClean="0"/>
          </a:br>
          <a:endParaRPr lang="ru-RU" sz="1600" kern="1200" dirty="0"/>
        </a:p>
      </dsp:txBody>
      <dsp:txXfrm>
        <a:off x="0" y="3918707"/>
        <a:ext cx="8945460" cy="7824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3720C-1106-452A-8AB6-3A29EA17E3BD}">
      <dsp:nvSpPr>
        <dsp:cNvPr id="0" name=""/>
        <dsp:cNvSpPr/>
      </dsp:nvSpPr>
      <dsp:spPr>
        <a:xfrm>
          <a:off x="0" y="115116"/>
          <a:ext cx="8542663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Недостаток времени и ресурсов для полноценной поддержки</a:t>
          </a:r>
          <a:endParaRPr lang="ru-RU" sz="2100" kern="1200" dirty="0"/>
        </a:p>
      </dsp:txBody>
      <dsp:txXfrm>
        <a:off x="40780" y="155896"/>
        <a:ext cx="8461103" cy="753819"/>
      </dsp:txXfrm>
    </dsp:sp>
    <dsp:sp modelId="{33E8E680-8973-4F9D-A21D-962DEC93A092}">
      <dsp:nvSpPr>
        <dsp:cNvPr id="0" name=""/>
        <dsp:cNvSpPr/>
      </dsp:nvSpPr>
      <dsp:spPr>
        <a:xfrm>
          <a:off x="0" y="950496"/>
          <a:ext cx="8542663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23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Ограниченные возможности для индивидуальной работы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Постоянная спешка, нехватка времени на подготовку и обратную связь</a:t>
          </a:r>
          <a:endParaRPr lang="ru-RU" sz="1600" kern="1200" dirty="0"/>
        </a:p>
      </dsp:txBody>
      <dsp:txXfrm>
        <a:off x="0" y="950496"/>
        <a:ext cx="8542663" cy="554242"/>
      </dsp:txXfrm>
    </dsp:sp>
    <dsp:sp modelId="{000155FA-D147-4DA4-ABD9-58CCB054FB15}">
      <dsp:nvSpPr>
        <dsp:cNvPr id="0" name=""/>
        <dsp:cNvSpPr/>
      </dsp:nvSpPr>
      <dsp:spPr>
        <a:xfrm>
          <a:off x="0" y="1504738"/>
          <a:ext cx="8542663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Эмоциональная нагрузка от оценки и обратной связи</a:t>
          </a:r>
          <a:endParaRPr lang="ru-RU" sz="2100" kern="1200" dirty="0"/>
        </a:p>
      </dsp:txBody>
      <dsp:txXfrm>
        <a:off x="40780" y="1545518"/>
        <a:ext cx="8461103" cy="753819"/>
      </dsp:txXfrm>
    </dsp:sp>
    <dsp:sp modelId="{8810A99D-A2CC-4641-B122-F25D42462375}">
      <dsp:nvSpPr>
        <dsp:cNvPr id="0" name=""/>
        <dsp:cNvSpPr/>
      </dsp:nvSpPr>
      <dsp:spPr>
        <a:xfrm>
          <a:off x="0" y="2340118"/>
          <a:ext cx="8542663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23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Тяжело воспринимать критику или неудачи наставляемых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Страх потерять авторитет или вызвать негативную реакцию</a:t>
          </a:r>
          <a:endParaRPr lang="ru-RU" sz="1600" kern="1200" dirty="0"/>
        </a:p>
      </dsp:txBody>
      <dsp:txXfrm>
        <a:off x="0" y="2340118"/>
        <a:ext cx="8542663" cy="554242"/>
      </dsp:txXfrm>
    </dsp:sp>
    <dsp:sp modelId="{E86B0BF4-0182-4744-807D-CB5BCC86212E}">
      <dsp:nvSpPr>
        <dsp:cNvPr id="0" name=""/>
        <dsp:cNvSpPr/>
      </dsp:nvSpPr>
      <dsp:spPr>
        <a:xfrm>
          <a:off x="0" y="2894361"/>
          <a:ext cx="8542663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 smtClean="0"/>
            <a:t>Личностные и профессиональные ожидания</a:t>
          </a:r>
          <a:endParaRPr lang="ru-RU" sz="2100" kern="1200" dirty="0"/>
        </a:p>
      </dsp:txBody>
      <dsp:txXfrm>
        <a:off x="40780" y="2935141"/>
        <a:ext cx="8461103" cy="753819"/>
      </dsp:txXfrm>
    </dsp:sp>
    <dsp:sp modelId="{23279D86-5E1B-4A73-9757-CCA1543EA4D4}">
      <dsp:nvSpPr>
        <dsp:cNvPr id="0" name=""/>
        <dsp:cNvSpPr/>
      </dsp:nvSpPr>
      <dsp:spPr>
        <a:xfrm>
          <a:off x="0" y="3729741"/>
          <a:ext cx="8542663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23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Высокие стандарты и личные требования к себе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Стремление к совершенству, что может приводить к разочарованию и усталости</a:t>
          </a:r>
          <a:endParaRPr lang="ru-RU" sz="1600" kern="1200" dirty="0"/>
        </a:p>
      </dsp:txBody>
      <dsp:txXfrm>
        <a:off x="0" y="3729741"/>
        <a:ext cx="8542663" cy="7824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5EDF4-237F-4A0B-8A38-DA253BADBEB7}">
      <dsp:nvSpPr>
        <dsp:cNvPr id="0" name=""/>
        <dsp:cNvSpPr/>
      </dsp:nvSpPr>
      <dsp:spPr>
        <a:xfrm>
          <a:off x="126175" y="637487"/>
          <a:ext cx="7308056" cy="664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1. </a:t>
          </a:r>
          <a:r>
            <a:rPr lang="ru-RU" sz="2200" b="0" i="0" kern="1200" dirty="0" smtClean="0"/>
            <a:t>Самоосознание и мониторинг состояния</a:t>
          </a:r>
          <a:endParaRPr lang="ru-RU" sz="2200" kern="1200" dirty="0"/>
        </a:p>
      </dsp:txBody>
      <dsp:txXfrm>
        <a:off x="126175" y="637487"/>
        <a:ext cx="7308056" cy="664368"/>
      </dsp:txXfrm>
    </dsp:sp>
    <dsp:sp modelId="{26D98CD9-B577-478A-9575-F8C880CE0023}">
      <dsp:nvSpPr>
        <dsp:cNvPr id="0" name=""/>
        <dsp:cNvSpPr/>
      </dsp:nvSpPr>
      <dsp:spPr>
        <a:xfrm>
          <a:off x="126175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6B283-14EE-4453-9916-2300C6EAE33D}">
      <dsp:nvSpPr>
        <dsp:cNvPr id="0" name=""/>
        <dsp:cNvSpPr/>
      </dsp:nvSpPr>
      <dsp:spPr>
        <a:xfrm>
          <a:off x="1153363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8F6BC-D67A-4AF4-8A18-DEB230A0DBD9}">
      <dsp:nvSpPr>
        <dsp:cNvPr id="0" name=""/>
        <dsp:cNvSpPr/>
      </dsp:nvSpPr>
      <dsp:spPr>
        <a:xfrm>
          <a:off x="2181363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3C561-609C-41DE-8526-3421F50E29F3}">
      <dsp:nvSpPr>
        <dsp:cNvPr id="0" name=""/>
        <dsp:cNvSpPr/>
      </dsp:nvSpPr>
      <dsp:spPr>
        <a:xfrm>
          <a:off x="3208551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382CF-23B0-4CF4-833F-55DF3CBE35E5}">
      <dsp:nvSpPr>
        <dsp:cNvPr id="0" name=""/>
        <dsp:cNvSpPr/>
      </dsp:nvSpPr>
      <dsp:spPr>
        <a:xfrm>
          <a:off x="4236551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DEA95-4CFF-40DF-AE09-9172D4C65466}">
      <dsp:nvSpPr>
        <dsp:cNvPr id="0" name=""/>
        <dsp:cNvSpPr/>
      </dsp:nvSpPr>
      <dsp:spPr>
        <a:xfrm>
          <a:off x="5263739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FBF10-D453-488E-A74A-034239FF2CF6}">
      <dsp:nvSpPr>
        <dsp:cNvPr id="0" name=""/>
        <dsp:cNvSpPr/>
      </dsp:nvSpPr>
      <dsp:spPr>
        <a:xfrm>
          <a:off x="6291739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C11F7-C72A-4E30-B435-FBDBC0A4AA6E}">
      <dsp:nvSpPr>
        <dsp:cNvPr id="0" name=""/>
        <dsp:cNvSpPr/>
      </dsp:nvSpPr>
      <dsp:spPr>
        <a:xfrm>
          <a:off x="126175" y="1437190"/>
          <a:ext cx="7403060" cy="1082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 </a:t>
          </a:r>
          <a:r>
            <a:rPr lang="ru-RU" sz="1800" b="0" i="0" kern="1200" dirty="0" smtClean="0"/>
            <a:t>Регулярно отслеживайте свои эмоциональные и физические состояния</a:t>
          </a:r>
          <a:endParaRPr lang="ru-RU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Осознавайте признаки усталости, апатии, раздражительности и избегайте их усугубления</a:t>
          </a:r>
          <a:endParaRPr lang="ru-RU" sz="1800" kern="1200" dirty="0"/>
        </a:p>
      </dsp:txBody>
      <dsp:txXfrm>
        <a:off x="126175" y="1437190"/>
        <a:ext cx="7403060" cy="1082674"/>
      </dsp:txXfrm>
    </dsp:sp>
    <dsp:sp modelId="{B6352EC9-7943-4F78-B500-8092AB44D840}">
      <dsp:nvSpPr>
        <dsp:cNvPr id="0" name=""/>
        <dsp:cNvSpPr/>
      </dsp:nvSpPr>
      <dsp:spPr>
        <a:xfrm>
          <a:off x="126175" y="2763467"/>
          <a:ext cx="7308056" cy="664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2. </a:t>
          </a:r>
          <a:r>
            <a:rPr lang="ru-RU" sz="2200" b="0" i="0" kern="1200" dirty="0" smtClean="0"/>
            <a:t>Установление границ и делегирование задач</a:t>
          </a:r>
          <a:endParaRPr lang="ru-RU" sz="2200" kern="1200" dirty="0"/>
        </a:p>
      </dsp:txBody>
      <dsp:txXfrm>
        <a:off x="126175" y="2763467"/>
        <a:ext cx="7308056" cy="664368"/>
      </dsp:txXfrm>
    </dsp:sp>
    <dsp:sp modelId="{F1305572-3856-4E06-A2A7-94F405CCFCAB}">
      <dsp:nvSpPr>
        <dsp:cNvPr id="0" name=""/>
        <dsp:cNvSpPr/>
      </dsp:nvSpPr>
      <dsp:spPr>
        <a:xfrm>
          <a:off x="126175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C10D8A-08E1-41FC-AD1B-2B9B5729CE85}">
      <dsp:nvSpPr>
        <dsp:cNvPr id="0" name=""/>
        <dsp:cNvSpPr/>
      </dsp:nvSpPr>
      <dsp:spPr>
        <a:xfrm>
          <a:off x="1153363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848FE5-725F-4FAC-873B-94A996F168BD}">
      <dsp:nvSpPr>
        <dsp:cNvPr id="0" name=""/>
        <dsp:cNvSpPr/>
      </dsp:nvSpPr>
      <dsp:spPr>
        <a:xfrm>
          <a:off x="2181363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45EDC-B1A3-4A43-8F43-29B9F4874670}">
      <dsp:nvSpPr>
        <dsp:cNvPr id="0" name=""/>
        <dsp:cNvSpPr/>
      </dsp:nvSpPr>
      <dsp:spPr>
        <a:xfrm>
          <a:off x="3208551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F9D239-09B4-497B-8574-2AF070589E45}">
      <dsp:nvSpPr>
        <dsp:cNvPr id="0" name=""/>
        <dsp:cNvSpPr/>
      </dsp:nvSpPr>
      <dsp:spPr>
        <a:xfrm>
          <a:off x="4236551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1F85D5-95BE-4C23-A286-2915828A361B}">
      <dsp:nvSpPr>
        <dsp:cNvPr id="0" name=""/>
        <dsp:cNvSpPr/>
      </dsp:nvSpPr>
      <dsp:spPr>
        <a:xfrm>
          <a:off x="5263739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E32F3-DB72-4C77-87DC-068FF38D8AC7}">
      <dsp:nvSpPr>
        <dsp:cNvPr id="0" name=""/>
        <dsp:cNvSpPr/>
      </dsp:nvSpPr>
      <dsp:spPr>
        <a:xfrm>
          <a:off x="6291739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483EA-DBED-42B0-B43A-E4AF0CE09D2E}">
      <dsp:nvSpPr>
        <dsp:cNvPr id="0" name=""/>
        <dsp:cNvSpPr/>
      </dsp:nvSpPr>
      <dsp:spPr>
        <a:xfrm>
          <a:off x="126175" y="3563170"/>
          <a:ext cx="7403060" cy="1082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 Учитесь говорить «нет» лишним обязательствам</a:t>
          </a:r>
          <a:endParaRPr lang="ru-RU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 Делегируйте часть задач коллегам или помощникам, чтобы снизить нагрузку</a:t>
          </a:r>
          <a:endParaRPr lang="ru-RU" sz="2000" kern="1200" dirty="0"/>
        </a:p>
      </dsp:txBody>
      <dsp:txXfrm>
        <a:off x="126175" y="3563170"/>
        <a:ext cx="7403060" cy="108267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5EDF4-237F-4A0B-8A38-DA253BADBEB7}">
      <dsp:nvSpPr>
        <dsp:cNvPr id="0" name=""/>
        <dsp:cNvSpPr/>
      </dsp:nvSpPr>
      <dsp:spPr>
        <a:xfrm>
          <a:off x="122326" y="635461"/>
          <a:ext cx="7315200" cy="665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dirty="0" smtClean="0"/>
            <a:t>3. Развитие эмоциональной компетентности</a:t>
          </a:r>
          <a:endParaRPr lang="ru-RU" sz="2300" kern="1200" dirty="0"/>
        </a:p>
      </dsp:txBody>
      <dsp:txXfrm>
        <a:off x="122326" y="635461"/>
        <a:ext cx="7315200" cy="665018"/>
      </dsp:txXfrm>
    </dsp:sp>
    <dsp:sp modelId="{26D98CD9-B577-478A-9575-F8C880CE0023}">
      <dsp:nvSpPr>
        <dsp:cNvPr id="0" name=""/>
        <dsp:cNvSpPr/>
      </dsp:nvSpPr>
      <dsp:spPr>
        <a:xfrm>
          <a:off x="122326" y="1300480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6B283-14EE-4453-9916-2300C6EAE33D}">
      <dsp:nvSpPr>
        <dsp:cNvPr id="0" name=""/>
        <dsp:cNvSpPr/>
      </dsp:nvSpPr>
      <dsp:spPr>
        <a:xfrm>
          <a:off x="1150518" y="1300480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8F6BC-D67A-4AF4-8A18-DEB230A0DBD9}">
      <dsp:nvSpPr>
        <dsp:cNvPr id="0" name=""/>
        <dsp:cNvSpPr/>
      </dsp:nvSpPr>
      <dsp:spPr>
        <a:xfrm>
          <a:off x="2179523" y="1300480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3C561-609C-41DE-8526-3421F50E29F3}">
      <dsp:nvSpPr>
        <dsp:cNvPr id="0" name=""/>
        <dsp:cNvSpPr/>
      </dsp:nvSpPr>
      <dsp:spPr>
        <a:xfrm>
          <a:off x="3207715" y="1300480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382CF-23B0-4CF4-833F-55DF3CBE35E5}">
      <dsp:nvSpPr>
        <dsp:cNvPr id="0" name=""/>
        <dsp:cNvSpPr/>
      </dsp:nvSpPr>
      <dsp:spPr>
        <a:xfrm>
          <a:off x="4236720" y="1300480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DEA95-4CFF-40DF-AE09-9172D4C65466}">
      <dsp:nvSpPr>
        <dsp:cNvPr id="0" name=""/>
        <dsp:cNvSpPr/>
      </dsp:nvSpPr>
      <dsp:spPr>
        <a:xfrm>
          <a:off x="5264912" y="1300480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FBF10-D453-488E-A74A-034239FF2CF6}">
      <dsp:nvSpPr>
        <dsp:cNvPr id="0" name=""/>
        <dsp:cNvSpPr/>
      </dsp:nvSpPr>
      <dsp:spPr>
        <a:xfrm>
          <a:off x="6293916" y="1300480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C11F7-C72A-4E30-B435-FBDBC0A4AA6E}">
      <dsp:nvSpPr>
        <dsp:cNvPr id="0" name=""/>
        <dsp:cNvSpPr/>
      </dsp:nvSpPr>
      <dsp:spPr>
        <a:xfrm>
          <a:off x="122326" y="1435946"/>
          <a:ext cx="7410297" cy="10837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Осваивайте техники стресс-менеджмента и релаксации (дыхательные упражнения, медитация, йога)</a:t>
          </a:r>
          <a:endParaRPr lang="ru-RU" sz="1900" kern="1200" dirty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Практикуйте позитивное мышление и благодарность</a:t>
          </a:r>
          <a:endParaRPr lang="ru-RU" sz="1900" kern="1200" dirty="0"/>
        </a:p>
      </dsp:txBody>
      <dsp:txXfrm>
        <a:off x="122326" y="1435946"/>
        <a:ext cx="7410297" cy="1083733"/>
      </dsp:txXfrm>
    </dsp:sp>
    <dsp:sp modelId="{4C417445-E0B5-4BB0-8434-8D3E41F01FA9}">
      <dsp:nvSpPr>
        <dsp:cNvPr id="0" name=""/>
        <dsp:cNvSpPr/>
      </dsp:nvSpPr>
      <dsp:spPr>
        <a:xfrm>
          <a:off x="122326" y="2763520"/>
          <a:ext cx="7315200" cy="665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4. </a:t>
          </a:r>
          <a:r>
            <a:rPr lang="ru-RU" sz="2300" b="0" i="0" kern="1200" dirty="0" smtClean="0"/>
            <a:t>Поддержка и социальное взаимодействие</a:t>
          </a:r>
          <a:endParaRPr lang="ru-RU" sz="2300" kern="1200" dirty="0"/>
        </a:p>
      </dsp:txBody>
      <dsp:txXfrm>
        <a:off x="122326" y="2763520"/>
        <a:ext cx="7315200" cy="665018"/>
      </dsp:txXfrm>
    </dsp:sp>
    <dsp:sp modelId="{E7EFA425-E990-4E2C-8A45-AF0FD5EEA19A}">
      <dsp:nvSpPr>
        <dsp:cNvPr id="0" name=""/>
        <dsp:cNvSpPr/>
      </dsp:nvSpPr>
      <dsp:spPr>
        <a:xfrm>
          <a:off x="122326" y="3428538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CB25F-0E90-4772-B400-3FEE38201558}">
      <dsp:nvSpPr>
        <dsp:cNvPr id="0" name=""/>
        <dsp:cNvSpPr/>
      </dsp:nvSpPr>
      <dsp:spPr>
        <a:xfrm>
          <a:off x="1150518" y="3428538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296C7-E262-49F7-9C7A-5C2080CBF135}">
      <dsp:nvSpPr>
        <dsp:cNvPr id="0" name=""/>
        <dsp:cNvSpPr/>
      </dsp:nvSpPr>
      <dsp:spPr>
        <a:xfrm>
          <a:off x="2179523" y="3428538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C4C46-BEF5-4E58-B635-ED2949ECE928}">
      <dsp:nvSpPr>
        <dsp:cNvPr id="0" name=""/>
        <dsp:cNvSpPr/>
      </dsp:nvSpPr>
      <dsp:spPr>
        <a:xfrm>
          <a:off x="3207715" y="3428538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51758C-ED8E-4074-8E26-9A6919C88BAD}">
      <dsp:nvSpPr>
        <dsp:cNvPr id="0" name=""/>
        <dsp:cNvSpPr/>
      </dsp:nvSpPr>
      <dsp:spPr>
        <a:xfrm>
          <a:off x="4236720" y="3428538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AB7930-7C10-4499-AE81-1036B748CC4B}">
      <dsp:nvSpPr>
        <dsp:cNvPr id="0" name=""/>
        <dsp:cNvSpPr/>
      </dsp:nvSpPr>
      <dsp:spPr>
        <a:xfrm>
          <a:off x="5264912" y="3428538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F555C8-B7E8-4F05-99F8-F540E6C21DE7}">
      <dsp:nvSpPr>
        <dsp:cNvPr id="0" name=""/>
        <dsp:cNvSpPr/>
      </dsp:nvSpPr>
      <dsp:spPr>
        <a:xfrm>
          <a:off x="6293916" y="3428538"/>
          <a:ext cx="1711756" cy="135466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89BD08-082E-43AD-9292-5A187AC1799C}">
      <dsp:nvSpPr>
        <dsp:cNvPr id="0" name=""/>
        <dsp:cNvSpPr/>
      </dsp:nvSpPr>
      <dsp:spPr>
        <a:xfrm>
          <a:off x="122326" y="3564005"/>
          <a:ext cx="7410297" cy="10837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Ищите поддержку у коллег, друзей и семьи</a:t>
          </a:r>
          <a:endParaRPr lang="ru-RU" sz="1900" kern="1200" dirty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Не замыкайтесь в себе, делитесь переживаниями и ищите </a:t>
          </a:r>
          <a:r>
            <a:rPr lang="ru-RU" sz="1900" b="0" i="0" kern="1200" dirty="0" smtClean="0"/>
            <a:t>советы</a:t>
          </a:r>
          <a:endParaRPr lang="ru-RU" sz="1900" kern="1200" dirty="0"/>
        </a:p>
      </dsp:txBody>
      <dsp:txXfrm>
        <a:off x="122326" y="3564005"/>
        <a:ext cx="7410297" cy="10837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5EDF4-237F-4A0B-8A38-DA253BADBEB7}">
      <dsp:nvSpPr>
        <dsp:cNvPr id="0" name=""/>
        <dsp:cNvSpPr/>
      </dsp:nvSpPr>
      <dsp:spPr>
        <a:xfrm>
          <a:off x="126175" y="637487"/>
          <a:ext cx="7308056" cy="664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5. Забота о здоровье и отдыхе</a:t>
          </a:r>
          <a:endParaRPr lang="ru-RU" sz="2000" kern="1200" dirty="0"/>
        </a:p>
      </dsp:txBody>
      <dsp:txXfrm>
        <a:off x="126175" y="637487"/>
        <a:ext cx="7308056" cy="664368"/>
      </dsp:txXfrm>
    </dsp:sp>
    <dsp:sp modelId="{26D98CD9-B577-478A-9575-F8C880CE0023}">
      <dsp:nvSpPr>
        <dsp:cNvPr id="0" name=""/>
        <dsp:cNvSpPr/>
      </dsp:nvSpPr>
      <dsp:spPr>
        <a:xfrm>
          <a:off x="126175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6B283-14EE-4453-9916-2300C6EAE33D}">
      <dsp:nvSpPr>
        <dsp:cNvPr id="0" name=""/>
        <dsp:cNvSpPr/>
      </dsp:nvSpPr>
      <dsp:spPr>
        <a:xfrm>
          <a:off x="1153363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8F6BC-D67A-4AF4-8A18-DEB230A0DBD9}">
      <dsp:nvSpPr>
        <dsp:cNvPr id="0" name=""/>
        <dsp:cNvSpPr/>
      </dsp:nvSpPr>
      <dsp:spPr>
        <a:xfrm>
          <a:off x="2181363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3C561-609C-41DE-8526-3421F50E29F3}">
      <dsp:nvSpPr>
        <dsp:cNvPr id="0" name=""/>
        <dsp:cNvSpPr/>
      </dsp:nvSpPr>
      <dsp:spPr>
        <a:xfrm>
          <a:off x="3208551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382CF-23B0-4CF4-833F-55DF3CBE35E5}">
      <dsp:nvSpPr>
        <dsp:cNvPr id="0" name=""/>
        <dsp:cNvSpPr/>
      </dsp:nvSpPr>
      <dsp:spPr>
        <a:xfrm>
          <a:off x="4236551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DEA95-4CFF-40DF-AE09-9172D4C65466}">
      <dsp:nvSpPr>
        <dsp:cNvPr id="0" name=""/>
        <dsp:cNvSpPr/>
      </dsp:nvSpPr>
      <dsp:spPr>
        <a:xfrm>
          <a:off x="5263739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FBF10-D453-488E-A74A-034239FF2CF6}">
      <dsp:nvSpPr>
        <dsp:cNvPr id="0" name=""/>
        <dsp:cNvSpPr/>
      </dsp:nvSpPr>
      <dsp:spPr>
        <a:xfrm>
          <a:off x="6291739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C11F7-C72A-4E30-B435-FBDBC0A4AA6E}">
      <dsp:nvSpPr>
        <dsp:cNvPr id="0" name=""/>
        <dsp:cNvSpPr/>
      </dsp:nvSpPr>
      <dsp:spPr>
        <a:xfrm>
          <a:off x="126175" y="1437190"/>
          <a:ext cx="7403060" cy="1082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Обеспечивайте себе полноценный сон и правильное питание</a:t>
          </a:r>
          <a:endParaRPr lang="ru-RU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Регулярно планируйте время для отдыха и хобби</a:t>
          </a:r>
          <a:endParaRPr lang="ru-RU" sz="1800" kern="1200" dirty="0"/>
        </a:p>
      </dsp:txBody>
      <dsp:txXfrm>
        <a:off x="126175" y="1437190"/>
        <a:ext cx="7403060" cy="1082674"/>
      </dsp:txXfrm>
    </dsp:sp>
    <dsp:sp modelId="{71F9BDC0-7B1F-46AA-BB11-9AC635ADC361}">
      <dsp:nvSpPr>
        <dsp:cNvPr id="0" name=""/>
        <dsp:cNvSpPr/>
      </dsp:nvSpPr>
      <dsp:spPr>
        <a:xfrm>
          <a:off x="126175" y="2763467"/>
          <a:ext cx="7308056" cy="664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6. </a:t>
          </a:r>
          <a:r>
            <a:rPr lang="ru-RU" sz="2000" b="0" i="0" kern="1200" dirty="0" smtClean="0"/>
            <a:t>Профессиональное развитие и самообразование</a:t>
          </a:r>
          <a:endParaRPr lang="ru-RU" sz="2000" kern="1200" dirty="0"/>
        </a:p>
      </dsp:txBody>
      <dsp:txXfrm>
        <a:off x="126175" y="2763467"/>
        <a:ext cx="7308056" cy="664368"/>
      </dsp:txXfrm>
    </dsp:sp>
    <dsp:sp modelId="{8779CA73-2CF3-4365-90C3-B50AC0876FF4}">
      <dsp:nvSpPr>
        <dsp:cNvPr id="0" name=""/>
        <dsp:cNvSpPr/>
      </dsp:nvSpPr>
      <dsp:spPr>
        <a:xfrm>
          <a:off x="126175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B772B-E0E8-43D1-8033-079137953C67}">
      <dsp:nvSpPr>
        <dsp:cNvPr id="0" name=""/>
        <dsp:cNvSpPr/>
      </dsp:nvSpPr>
      <dsp:spPr>
        <a:xfrm>
          <a:off x="1153363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B87D5-EE4A-402A-B34D-E5EE6D78E49E}">
      <dsp:nvSpPr>
        <dsp:cNvPr id="0" name=""/>
        <dsp:cNvSpPr/>
      </dsp:nvSpPr>
      <dsp:spPr>
        <a:xfrm>
          <a:off x="2181363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CE56C-418E-4090-A4B7-26EA07BFB986}">
      <dsp:nvSpPr>
        <dsp:cNvPr id="0" name=""/>
        <dsp:cNvSpPr/>
      </dsp:nvSpPr>
      <dsp:spPr>
        <a:xfrm>
          <a:off x="3208551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389BF-B131-49E8-8F43-46EE0FCF8D38}">
      <dsp:nvSpPr>
        <dsp:cNvPr id="0" name=""/>
        <dsp:cNvSpPr/>
      </dsp:nvSpPr>
      <dsp:spPr>
        <a:xfrm>
          <a:off x="4236551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EB0FE-3EF2-485B-AF37-D4A5F6964AF0}">
      <dsp:nvSpPr>
        <dsp:cNvPr id="0" name=""/>
        <dsp:cNvSpPr/>
      </dsp:nvSpPr>
      <dsp:spPr>
        <a:xfrm>
          <a:off x="5263739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0CD7A-4BD1-4869-A686-8E66EF3B594B}">
      <dsp:nvSpPr>
        <dsp:cNvPr id="0" name=""/>
        <dsp:cNvSpPr/>
      </dsp:nvSpPr>
      <dsp:spPr>
        <a:xfrm>
          <a:off x="6291739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D4704-DC37-4884-886F-30FAF72C0769}">
      <dsp:nvSpPr>
        <dsp:cNvPr id="0" name=""/>
        <dsp:cNvSpPr/>
      </dsp:nvSpPr>
      <dsp:spPr>
        <a:xfrm>
          <a:off x="126175" y="3563170"/>
          <a:ext cx="7403060" cy="1082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Постоянно совершенствуйте свои навыки и знания для повышения уверенности</a:t>
          </a:r>
          <a:endParaRPr lang="ru-RU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Участвуйте в тренингах и семинарах по эмоциональному интеллекту</a:t>
          </a:r>
          <a:endParaRPr lang="ru-RU" sz="1800" kern="1200" dirty="0"/>
        </a:p>
      </dsp:txBody>
      <dsp:txXfrm>
        <a:off x="126175" y="3563170"/>
        <a:ext cx="7403060" cy="108267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5EDF4-237F-4A0B-8A38-DA253BADBEB7}">
      <dsp:nvSpPr>
        <dsp:cNvPr id="0" name=""/>
        <dsp:cNvSpPr/>
      </dsp:nvSpPr>
      <dsp:spPr>
        <a:xfrm>
          <a:off x="126175" y="637487"/>
          <a:ext cx="7308056" cy="664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dirty="0" smtClean="0"/>
            <a:t>7. Внутренний диалог и рефлексия</a:t>
          </a:r>
          <a:endParaRPr lang="ru-RU" sz="2600" kern="1200" dirty="0"/>
        </a:p>
      </dsp:txBody>
      <dsp:txXfrm>
        <a:off x="126175" y="637487"/>
        <a:ext cx="7308056" cy="664368"/>
      </dsp:txXfrm>
    </dsp:sp>
    <dsp:sp modelId="{26D98CD9-B577-478A-9575-F8C880CE0023}">
      <dsp:nvSpPr>
        <dsp:cNvPr id="0" name=""/>
        <dsp:cNvSpPr/>
      </dsp:nvSpPr>
      <dsp:spPr>
        <a:xfrm>
          <a:off x="126175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6B283-14EE-4453-9916-2300C6EAE33D}">
      <dsp:nvSpPr>
        <dsp:cNvPr id="0" name=""/>
        <dsp:cNvSpPr/>
      </dsp:nvSpPr>
      <dsp:spPr>
        <a:xfrm>
          <a:off x="1153363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8F6BC-D67A-4AF4-8A18-DEB230A0DBD9}">
      <dsp:nvSpPr>
        <dsp:cNvPr id="0" name=""/>
        <dsp:cNvSpPr/>
      </dsp:nvSpPr>
      <dsp:spPr>
        <a:xfrm>
          <a:off x="2181363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3C561-609C-41DE-8526-3421F50E29F3}">
      <dsp:nvSpPr>
        <dsp:cNvPr id="0" name=""/>
        <dsp:cNvSpPr/>
      </dsp:nvSpPr>
      <dsp:spPr>
        <a:xfrm>
          <a:off x="3208551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382CF-23B0-4CF4-833F-55DF3CBE35E5}">
      <dsp:nvSpPr>
        <dsp:cNvPr id="0" name=""/>
        <dsp:cNvSpPr/>
      </dsp:nvSpPr>
      <dsp:spPr>
        <a:xfrm>
          <a:off x="4236551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DEA95-4CFF-40DF-AE09-9172D4C65466}">
      <dsp:nvSpPr>
        <dsp:cNvPr id="0" name=""/>
        <dsp:cNvSpPr/>
      </dsp:nvSpPr>
      <dsp:spPr>
        <a:xfrm>
          <a:off x="5263739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FBF10-D453-488E-A74A-034239FF2CF6}">
      <dsp:nvSpPr>
        <dsp:cNvPr id="0" name=""/>
        <dsp:cNvSpPr/>
      </dsp:nvSpPr>
      <dsp:spPr>
        <a:xfrm>
          <a:off x="6291739" y="1301855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C11F7-C72A-4E30-B435-FBDBC0A4AA6E}">
      <dsp:nvSpPr>
        <dsp:cNvPr id="0" name=""/>
        <dsp:cNvSpPr/>
      </dsp:nvSpPr>
      <dsp:spPr>
        <a:xfrm>
          <a:off x="126175" y="1437190"/>
          <a:ext cx="7403060" cy="1082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Развивайте умение объективно оценивать свои достижения и неудачи</a:t>
          </a:r>
          <a:endParaRPr lang="ru-RU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Ведите дневник, в котором фиксируете свои мысли и переживания</a:t>
          </a:r>
          <a:endParaRPr lang="ru-RU" sz="1800" kern="1200" dirty="0"/>
        </a:p>
      </dsp:txBody>
      <dsp:txXfrm>
        <a:off x="126175" y="1437190"/>
        <a:ext cx="7403060" cy="1082674"/>
      </dsp:txXfrm>
    </dsp:sp>
    <dsp:sp modelId="{FEF12099-B9C8-4265-9B23-4DAD8E33EA9F}">
      <dsp:nvSpPr>
        <dsp:cNvPr id="0" name=""/>
        <dsp:cNvSpPr/>
      </dsp:nvSpPr>
      <dsp:spPr>
        <a:xfrm>
          <a:off x="126175" y="2763467"/>
          <a:ext cx="7308056" cy="664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8. </a:t>
          </a:r>
          <a:r>
            <a:rPr lang="ru-RU" sz="2600" b="0" i="0" kern="1200" dirty="0" smtClean="0"/>
            <a:t>Создание позитивной рабочей среды</a:t>
          </a:r>
          <a:endParaRPr lang="ru-RU" sz="2600" kern="1200" dirty="0"/>
        </a:p>
      </dsp:txBody>
      <dsp:txXfrm>
        <a:off x="126175" y="2763467"/>
        <a:ext cx="7308056" cy="664368"/>
      </dsp:txXfrm>
    </dsp:sp>
    <dsp:sp modelId="{0854BFBF-DF06-49ED-9469-BC5C1FF27453}">
      <dsp:nvSpPr>
        <dsp:cNvPr id="0" name=""/>
        <dsp:cNvSpPr/>
      </dsp:nvSpPr>
      <dsp:spPr>
        <a:xfrm>
          <a:off x="126175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5E0FA6-9931-4315-A18F-186B10C80756}">
      <dsp:nvSpPr>
        <dsp:cNvPr id="0" name=""/>
        <dsp:cNvSpPr/>
      </dsp:nvSpPr>
      <dsp:spPr>
        <a:xfrm>
          <a:off x="1153363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95356-C28A-43A7-84B2-8066C68E43AF}">
      <dsp:nvSpPr>
        <dsp:cNvPr id="0" name=""/>
        <dsp:cNvSpPr/>
      </dsp:nvSpPr>
      <dsp:spPr>
        <a:xfrm>
          <a:off x="2181363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15F757-7FA9-41F1-A939-1ADE5336E01F}">
      <dsp:nvSpPr>
        <dsp:cNvPr id="0" name=""/>
        <dsp:cNvSpPr/>
      </dsp:nvSpPr>
      <dsp:spPr>
        <a:xfrm>
          <a:off x="3208551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0D8DDC-5557-4A5F-AC41-2696F3C72767}">
      <dsp:nvSpPr>
        <dsp:cNvPr id="0" name=""/>
        <dsp:cNvSpPr/>
      </dsp:nvSpPr>
      <dsp:spPr>
        <a:xfrm>
          <a:off x="4236551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1E0ED2-001B-47B4-BF6B-C4004E64B3C5}">
      <dsp:nvSpPr>
        <dsp:cNvPr id="0" name=""/>
        <dsp:cNvSpPr/>
      </dsp:nvSpPr>
      <dsp:spPr>
        <a:xfrm>
          <a:off x="5263739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2CDE19-F1EC-48FA-B386-CEEA5B4017D0}">
      <dsp:nvSpPr>
        <dsp:cNvPr id="0" name=""/>
        <dsp:cNvSpPr/>
      </dsp:nvSpPr>
      <dsp:spPr>
        <a:xfrm>
          <a:off x="6291739" y="3427836"/>
          <a:ext cx="1710085" cy="135334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19235-60B2-4AB5-8284-B32CA8835CE0}">
      <dsp:nvSpPr>
        <dsp:cNvPr id="0" name=""/>
        <dsp:cNvSpPr/>
      </dsp:nvSpPr>
      <dsp:spPr>
        <a:xfrm>
          <a:off x="126175" y="3563170"/>
          <a:ext cx="7403060" cy="10826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Стремитесь к конструктивному и поддерживающему общению с коллегами</a:t>
          </a:r>
          <a:endParaRPr lang="ru-RU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 Создавайте атмосферу взаимного уважения и доверия</a:t>
          </a:r>
          <a:r>
            <a:rPr lang="ru-RU" sz="1600" kern="1200" dirty="0" smtClean="0"/>
            <a:t/>
          </a:r>
          <a:br>
            <a:rPr lang="ru-RU" sz="1600" kern="1200" dirty="0" smtClean="0"/>
          </a:br>
          <a:endParaRPr lang="ru-RU" sz="1600" kern="1200" dirty="0"/>
        </a:p>
      </dsp:txBody>
      <dsp:txXfrm>
        <a:off x="126175" y="3563170"/>
        <a:ext cx="7403060" cy="1082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4B5B613-0FDA-4D4C-81F3-A8DCD5E9AF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CCDF66-414E-40CC-ACAB-E1B226893B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AC9DA-C2B3-4738-B07F-7534C410C66E}" type="datetimeFigureOut">
              <a:rPr lang="ru-RU" smtClean="0"/>
              <a:t>23.05.2025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67EC76-E72D-43EF-A02F-5E291466E9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4FBFF2-874B-442F-A0E4-20DCD89CEE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AE26A-6EC7-41CC-8B2F-F85C3F21FFE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A8466-4A61-42DA-9DE6-8FA4B45F4AC8}" type="datetimeFigureOut">
              <a:rPr lang="ru-RU" smtClean="0"/>
              <a:t>23.05.2025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D7701-CA1D-43C4-9167-8F95BB14D1D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47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Снижение личностной самореализации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характеризуется тенденцией к негативной оценке себя, своих компетентности и достижений. Чаще всего оно возникает из-за дефицита личных ресурсов или неэффективности, в то время как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истощение и деперсонализация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это результаты перегрузки на работе и социальных конфликтов.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36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Нравственные дефекты и дезориентация личности - Недостаток моральных ориентиров, неспособность включать такие ценности, как честность, уважение, доброта, что способствует развитию безразличия и эмоциональной отстраненности.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234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делай из мухи слона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Идея: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избегайте излишней драматизации, учитесь пропорционально оценивать ситуации.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4444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 сгущайте тучи</a:t>
            </a:r>
            <a:br>
              <a:rPr lang="ru-RU" dirty="0" smtClean="0"/>
            </a:b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Пусть солнце светит даже в пасмурный день."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"Не делай из капли море — и не позволяй плохому дню стать всей неделей."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"Облака — есть, а дождь — не всегда нужен."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252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Хвалите себя</a:t>
            </a:r>
          </a:p>
          <a:p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Идея: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важно признавать свои достижения.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Похвали себя — даже если ты единственный, кто это заметил."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"Ты — лучший специалист по себе. Похвали себя — заслужил!"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Себя надо любить и хвалить. Не поручать же такое ответственное дело чужим людям.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104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Откажитесь от перфекционизма. Не все вещи, которые стоит делать, стоит делать хорошо. Совершенно не всегда достижимо, а если даже достижимо, то оно не всегда этого стоит.</a:t>
            </a:r>
            <a:br>
              <a:rPr lang="ru-RU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"Делайте лучшее — не идеально"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Идея: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важно делать, а не добиваться совершенства.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"Идеал — это миф, а ты — реальный герой."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"Пусть будет хорошо, а не идеально — так веселее."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07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«Начинайте день с позитива"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Идея: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настройтесь на хороший день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"Улыбнись первому солнцу — оно улыбнется тебе в ответ."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"Пусть утро начнется с хорошей мысли и кофе."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"Зарядись позитивом — и весь день будет как праздник."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352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Говори 'нет', чтобы сказать 'да' себе"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Идея: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умейте отказывать, чтобы сохранить энергию.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Нет — это слово, которое делает тебя счастливее."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"Отказывайся с улыбкой — и почувствуешь себя свободнее."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"Говори 'нет' — и скажи 'да' себе и своему спокойствию."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564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Дыши глубже — чувствуй спокойствие"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Идея: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дыхательные практики помогают снизить напряжение. </a:t>
            </a:r>
            <a:b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"Глубокий вдох — как перезагрузка для мозга."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"Дыши так, будто у тебя внутри маленькое море."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"Глубокий вдох — залог хорошего настроения и спокойствия."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D7701-CA1D-43C4-9167-8F95BB14D1D7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890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9.png"/><Relationship Id="rId9" Type="http://schemas.openxmlformats.org/officeDocument/2006/relationships/image" Target="../media/image21.sv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896B5B7-A365-4F16-980D-16CF84B05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2433" t="41905"/>
          <a:stretch/>
        </p:blipFill>
        <p:spPr>
          <a:xfrm>
            <a:off x="0" y="-1"/>
            <a:ext cx="5319518" cy="39841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297AB5-A2E8-4630-A098-A22CB4992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56128A-03AF-4D4F-A5D6-02B5311205B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8164"/>
            <a:ext cx="12189969" cy="6857999"/>
          </a:xfrm>
          <a:prstGeom prst="rect">
            <a:avLst/>
          </a:prstGeom>
        </p:spPr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CD9F6EE0-2506-4381-8C56-AFB68A7C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07" y="1644582"/>
            <a:ext cx="9672929" cy="27151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32134"/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9A2C02-A28E-4F81-8C9A-5E1E677DAC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93177" y="607035"/>
            <a:ext cx="3614803" cy="102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0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24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_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ED5DA6-98DF-4E69-A003-9C3720D1ED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8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66C03C-B38A-4E61-A18D-549004BCE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1DCA52-5A8C-4BFC-B460-F7B6D70F7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4D8C8-730D-4948-B43C-B1F89C68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7200">
                <a:solidFill>
                  <a:schemeClr val="bg2">
                    <a:lumMod val="10000"/>
                  </a:schemeClr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9979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45BDA1E-46B3-4CB7-A263-FA35F0731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F73D7B-DB68-4423-B59B-58BA1349A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0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944CAB-5BFB-4CB1-8B16-255C4E05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D4AB61-2EE9-418D-AD70-D34BC24B0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999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7F5929-FB89-4C64-80A6-82C7EC2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6D46EBB-C490-4E75-8033-D087AB656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F9A69B73-4623-4080-A484-209A815FB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1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6EF3A98-80E4-496A-AC0A-2E54D754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A3B32246-2BF0-4C3F-A4B5-B8EB5AE70F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912" y="1739900"/>
            <a:ext cx="54990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554EACF1-5EFA-4526-AA19-D562019B1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9201" y="1739900"/>
            <a:ext cx="55117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4982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258A90-255A-44A1-B69B-6485B4990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0332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+ фоновый элем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587E57-0591-4235-9A1A-C474A2DD91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7392" t="15942" r="17110"/>
          <a:stretch/>
        </p:blipFill>
        <p:spPr>
          <a:xfrm rot="16200000">
            <a:off x="975853" y="-975853"/>
            <a:ext cx="6887496" cy="88392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DE6542-4BB1-4B47-9E8E-D114D6AAA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5158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58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 с фон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46F64F-F273-4DDE-A095-889A3AAED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47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5794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04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804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97507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1A12EC-1C14-432C-B6B2-75D9E670D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2ADCC0-D839-466C-9EFF-952B7DCFAC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6163" b="13050"/>
          <a:stretch/>
        </p:blipFill>
        <p:spPr>
          <a:xfrm rot="10800000">
            <a:off x="4275" y="0"/>
            <a:ext cx="5767011" cy="679125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25" y="1747836"/>
            <a:ext cx="664201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425" y="2800317"/>
            <a:ext cx="6642015" cy="3290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65358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ймлайн 3 элем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86F25-2DFF-4F18-898C-6859EE0D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752AA3-DA1E-43BF-B213-C4B8E3BB45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570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5D038-955B-4823-9908-8D62B23B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6F500-B821-4F72-86F2-0B285B2B5B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A56039A-D430-4D7E-A7BF-3AEE259E0CA3}"/>
              </a:ext>
            </a:extLst>
          </p:cNvPr>
          <p:cNvGrpSpPr/>
          <p:nvPr userDrawn="1"/>
        </p:nvGrpSpPr>
        <p:grpSpPr>
          <a:xfrm>
            <a:off x="6158918" y="4173515"/>
            <a:ext cx="514350" cy="61877"/>
            <a:chOff x="10345579" y="689271"/>
            <a:chExt cx="514350" cy="61877"/>
          </a:xfrm>
          <a:solidFill>
            <a:schemeClr val="bg2">
              <a:lumMod val="75000"/>
            </a:schemeClr>
          </a:solidFill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F1BE2D20-E5F1-47FF-B169-26332B5B2997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79B1683-47EA-418F-98F8-02CBF83CBA2D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FC463F76-B4F9-4F39-844A-FA563D1246DB}"/>
                </a:ext>
              </a:extLst>
            </p:cNvPr>
            <p:cNvSpPr/>
            <p:nvPr/>
          </p:nvSpPr>
          <p:spPr>
            <a:xfrm>
              <a:off x="10801201" y="694849"/>
              <a:ext cx="47625" cy="28575"/>
            </a:xfrm>
            <a:custGeom>
              <a:avLst/>
              <a:gdLst>
                <a:gd name="connsiteX0" fmla="*/ 8722 w 47625"/>
                <a:gd name="connsiteY0" fmla="*/ 20479 h 28575"/>
                <a:gd name="connsiteX1" fmla="*/ 48727 w 47625"/>
                <a:gd name="connsiteY1" fmla="*/ 15716 h 28575"/>
                <a:gd name="connsiteX2" fmla="*/ 46822 w 47625"/>
                <a:gd name="connsiteY2" fmla="*/ 7144 h 28575"/>
                <a:gd name="connsiteX3" fmla="*/ 7769 w 47625"/>
                <a:gd name="connsiteY3" fmla="*/ 16669 h 28575"/>
                <a:gd name="connsiteX4" fmla="*/ 8722 w 47625"/>
                <a:gd name="connsiteY4" fmla="*/ 2047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28575">
                  <a:moveTo>
                    <a:pt x="8722" y="20479"/>
                  </a:moveTo>
                  <a:cubicBezTo>
                    <a:pt x="18247" y="25241"/>
                    <a:pt x="43012" y="22384"/>
                    <a:pt x="48727" y="15716"/>
                  </a:cubicBezTo>
                  <a:cubicBezTo>
                    <a:pt x="51585" y="12859"/>
                    <a:pt x="48727" y="10001"/>
                    <a:pt x="46822" y="7144"/>
                  </a:cubicBezTo>
                  <a:cubicBezTo>
                    <a:pt x="38249" y="12859"/>
                    <a:pt x="28724" y="15716"/>
                    <a:pt x="7769" y="16669"/>
                  </a:cubicBezTo>
                  <a:cubicBezTo>
                    <a:pt x="6817" y="17621"/>
                    <a:pt x="6817" y="19526"/>
                    <a:pt x="8722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CD7B014-C509-4797-A501-0BCD24269EAB}"/>
                </a:ext>
              </a:extLst>
            </p:cNvPr>
            <p:cNvSpPr/>
            <p:nvPr/>
          </p:nvSpPr>
          <p:spPr>
            <a:xfrm>
              <a:off x="10345579" y="732098"/>
              <a:ext cx="28575" cy="19050"/>
            </a:xfrm>
            <a:custGeom>
              <a:avLst/>
              <a:gdLst>
                <a:gd name="connsiteX0" fmla="*/ 7144 w 28575"/>
                <a:gd name="connsiteY0" fmla="*/ 8947 h 19050"/>
                <a:gd name="connsiteX1" fmla="*/ 23336 w 28575"/>
                <a:gd name="connsiteY1" fmla="*/ 8947 h 19050"/>
                <a:gd name="connsiteX2" fmla="*/ 7144 w 28575"/>
                <a:gd name="connsiteY2" fmla="*/ 89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19050">
                  <a:moveTo>
                    <a:pt x="7144" y="8947"/>
                  </a:moveTo>
                  <a:cubicBezTo>
                    <a:pt x="13811" y="16567"/>
                    <a:pt x="18573" y="7995"/>
                    <a:pt x="23336" y="8947"/>
                  </a:cubicBezTo>
                  <a:cubicBezTo>
                    <a:pt x="18573" y="7042"/>
                    <a:pt x="12859" y="6090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89546A4-7099-426E-B8C2-59B9AB25648B}"/>
                </a:ext>
              </a:extLst>
            </p:cNvPr>
            <p:cNvSpPr/>
            <p:nvPr/>
          </p:nvSpPr>
          <p:spPr>
            <a:xfrm>
              <a:off x="10470356" y="726625"/>
              <a:ext cx="19050" cy="19050"/>
            </a:xfrm>
            <a:custGeom>
              <a:avLst/>
              <a:gdLst>
                <a:gd name="connsiteX0" fmla="*/ 7144 w 19050"/>
                <a:gd name="connsiteY0" fmla="*/ 8705 h 19050"/>
                <a:gd name="connsiteX1" fmla="*/ 16669 w 19050"/>
                <a:gd name="connsiteY1" fmla="*/ 12515 h 19050"/>
                <a:gd name="connsiteX2" fmla="*/ 17621 w 19050"/>
                <a:gd name="connsiteY2" fmla="*/ 10610 h 19050"/>
                <a:gd name="connsiteX3" fmla="*/ 7144 w 19050"/>
                <a:gd name="connsiteY3" fmla="*/ 87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7144" y="8705"/>
                  </a:moveTo>
                  <a:cubicBezTo>
                    <a:pt x="10001" y="12515"/>
                    <a:pt x="13811" y="12515"/>
                    <a:pt x="16669" y="12515"/>
                  </a:cubicBezTo>
                  <a:cubicBezTo>
                    <a:pt x="17621" y="12515"/>
                    <a:pt x="18574" y="11562"/>
                    <a:pt x="17621" y="10610"/>
                  </a:cubicBezTo>
                  <a:cubicBezTo>
                    <a:pt x="14764" y="5847"/>
                    <a:pt x="10954" y="6800"/>
                    <a:pt x="7144" y="8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EDDE43D2-52BD-4F7A-B585-55962A5607DE}"/>
                </a:ext>
              </a:extLst>
            </p:cNvPr>
            <p:cNvSpPr/>
            <p:nvPr/>
          </p:nvSpPr>
          <p:spPr>
            <a:xfrm>
              <a:off x="10693241" y="698986"/>
              <a:ext cx="19050" cy="19050"/>
            </a:xfrm>
            <a:custGeom>
              <a:avLst/>
              <a:gdLst>
                <a:gd name="connsiteX0" fmla="*/ 12859 w 19050"/>
                <a:gd name="connsiteY0" fmla="*/ 7769 h 19050"/>
                <a:gd name="connsiteX1" fmla="*/ 7144 w 19050"/>
                <a:gd name="connsiteY1" fmla="*/ 11579 h 19050"/>
                <a:gd name="connsiteX2" fmla="*/ 14764 w 19050"/>
                <a:gd name="connsiteY2" fmla="*/ 13484 h 19050"/>
                <a:gd name="connsiteX3" fmla="*/ 14764 w 19050"/>
                <a:gd name="connsiteY3" fmla="*/ 13484 h 19050"/>
                <a:gd name="connsiteX4" fmla="*/ 18573 w 19050"/>
                <a:gd name="connsiteY4" fmla="*/ 8722 h 19050"/>
                <a:gd name="connsiteX5" fmla="*/ 12859 w 19050"/>
                <a:gd name="connsiteY5" fmla="*/ 77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" h="19050">
                  <a:moveTo>
                    <a:pt x="12859" y="7769"/>
                  </a:moveTo>
                  <a:cubicBezTo>
                    <a:pt x="10953" y="8722"/>
                    <a:pt x="7144" y="9674"/>
                    <a:pt x="7144" y="11579"/>
                  </a:cubicBezTo>
                  <a:cubicBezTo>
                    <a:pt x="9048" y="14437"/>
                    <a:pt x="11906" y="12532"/>
                    <a:pt x="14764" y="13484"/>
                  </a:cubicBezTo>
                  <a:lnTo>
                    <a:pt x="14764" y="13484"/>
                  </a:lnTo>
                  <a:cubicBezTo>
                    <a:pt x="16669" y="12532"/>
                    <a:pt x="18573" y="11579"/>
                    <a:pt x="18573" y="8722"/>
                  </a:cubicBezTo>
                  <a:cubicBezTo>
                    <a:pt x="17621" y="6817"/>
                    <a:pt x="14764" y="6817"/>
                    <a:pt x="12859" y="7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49907C32-7084-4D3D-A59B-A375877F71AD}"/>
                </a:ext>
              </a:extLst>
            </p:cNvPr>
            <p:cNvSpPr/>
            <p:nvPr/>
          </p:nvSpPr>
          <p:spPr>
            <a:xfrm>
              <a:off x="10687526" y="705326"/>
              <a:ext cx="19050" cy="19050"/>
            </a:xfrm>
            <a:custGeom>
              <a:avLst/>
              <a:gdLst>
                <a:gd name="connsiteX0" fmla="*/ 20479 w 19050"/>
                <a:gd name="connsiteY0" fmla="*/ 7144 h 19050"/>
                <a:gd name="connsiteX1" fmla="*/ 20479 w 19050"/>
                <a:gd name="connsiteY1" fmla="*/ 7144 h 19050"/>
                <a:gd name="connsiteX2" fmla="*/ 7144 w 19050"/>
                <a:gd name="connsiteY2" fmla="*/ 12859 h 19050"/>
                <a:gd name="connsiteX3" fmla="*/ 20479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20479" y="7144"/>
                  </a:moveTo>
                  <a:cubicBezTo>
                    <a:pt x="20479" y="7144"/>
                    <a:pt x="20479" y="7144"/>
                    <a:pt x="20479" y="7144"/>
                  </a:cubicBezTo>
                  <a:cubicBezTo>
                    <a:pt x="17622" y="10954"/>
                    <a:pt x="12859" y="11906"/>
                    <a:pt x="7144" y="12859"/>
                  </a:cubicBezTo>
                  <a:cubicBezTo>
                    <a:pt x="16669" y="15716"/>
                    <a:pt x="19526" y="11906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3DAFC781-FE3F-4481-A5F5-3C04FD7CA7F8}"/>
                </a:ext>
              </a:extLst>
            </p:cNvPr>
            <p:cNvSpPr/>
            <p:nvPr/>
          </p:nvSpPr>
          <p:spPr>
            <a:xfrm>
              <a:off x="10709434" y="704120"/>
              <a:ext cx="19050" cy="19050"/>
            </a:xfrm>
            <a:custGeom>
              <a:avLst/>
              <a:gdLst>
                <a:gd name="connsiteX0" fmla="*/ 10954 w 19050"/>
                <a:gd name="connsiteY0" fmla="*/ 7397 h 19050"/>
                <a:gd name="connsiteX1" fmla="*/ 7144 w 19050"/>
                <a:gd name="connsiteY1" fmla="*/ 10255 h 19050"/>
                <a:gd name="connsiteX2" fmla="*/ 9049 w 19050"/>
                <a:gd name="connsiteY2" fmla="*/ 14065 h 19050"/>
                <a:gd name="connsiteX3" fmla="*/ 13811 w 19050"/>
                <a:gd name="connsiteY3" fmla="*/ 11207 h 19050"/>
                <a:gd name="connsiteX4" fmla="*/ 10954 w 19050"/>
                <a:gd name="connsiteY4" fmla="*/ 73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0954" y="7397"/>
                  </a:moveTo>
                  <a:cubicBezTo>
                    <a:pt x="8097" y="6445"/>
                    <a:pt x="7144" y="8350"/>
                    <a:pt x="7144" y="10255"/>
                  </a:cubicBezTo>
                  <a:cubicBezTo>
                    <a:pt x="7144" y="12160"/>
                    <a:pt x="7144" y="14065"/>
                    <a:pt x="9049" y="14065"/>
                  </a:cubicBezTo>
                  <a:cubicBezTo>
                    <a:pt x="10954" y="14065"/>
                    <a:pt x="13811" y="13112"/>
                    <a:pt x="13811" y="11207"/>
                  </a:cubicBezTo>
                  <a:cubicBezTo>
                    <a:pt x="13811" y="9302"/>
                    <a:pt x="12859" y="8350"/>
                    <a:pt x="10954" y="7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B99F9665-61E0-4748-9D9C-CA33B922E34C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9EFF3303-3F19-425C-8705-0CF8C9DC81C5}"/>
                </a:ext>
              </a:extLst>
            </p:cNvPr>
            <p:cNvSpPr/>
            <p:nvPr/>
          </p:nvSpPr>
          <p:spPr>
            <a:xfrm>
              <a:off x="10508456" y="727234"/>
              <a:ext cx="19050" cy="9525"/>
            </a:xfrm>
            <a:custGeom>
              <a:avLst/>
              <a:gdLst>
                <a:gd name="connsiteX0" fmla="*/ 10954 w 19050"/>
                <a:gd name="connsiteY0" fmla="*/ 10954 h 9525"/>
                <a:gd name="connsiteX1" fmla="*/ 16669 w 19050"/>
                <a:gd name="connsiteY1" fmla="*/ 10001 h 9525"/>
                <a:gd name="connsiteX2" fmla="*/ 12859 w 19050"/>
                <a:gd name="connsiteY2" fmla="*/ 7144 h 9525"/>
                <a:gd name="connsiteX3" fmla="*/ 7144 w 19050"/>
                <a:gd name="connsiteY3" fmla="*/ 8096 h 9525"/>
                <a:gd name="connsiteX4" fmla="*/ 10954 w 19050"/>
                <a:gd name="connsiteY4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0954" y="10954"/>
                  </a:moveTo>
                  <a:cubicBezTo>
                    <a:pt x="12859" y="11906"/>
                    <a:pt x="15716" y="11906"/>
                    <a:pt x="16669" y="10001"/>
                  </a:cubicBezTo>
                  <a:cubicBezTo>
                    <a:pt x="17621" y="8096"/>
                    <a:pt x="15716" y="7144"/>
                    <a:pt x="12859" y="7144"/>
                  </a:cubicBezTo>
                  <a:cubicBezTo>
                    <a:pt x="10954" y="7144"/>
                    <a:pt x="9049" y="8096"/>
                    <a:pt x="7144" y="8096"/>
                  </a:cubicBezTo>
                  <a:cubicBezTo>
                    <a:pt x="8096" y="9049"/>
                    <a:pt x="9049" y="10001"/>
                    <a:pt x="10954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D7946872-4362-46D9-8CC9-07439C1520AD}"/>
                </a:ext>
              </a:extLst>
            </p:cNvPr>
            <p:cNvSpPr/>
            <p:nvPr/>
          </p:nvSpPr>
          <p:spPr>
            <a:xfrm>
              <a:off x="10840879" y="689271"/>
              <a:ext cx="19050" cy="19050"/>
            </a:xfrm>
            <a:custGeom>
              <a:avLst/>
              <a:gdLst>
                <a:gd name="connsiteX0" fmla="*/ 14764 w 19050"/>
                <a:gd name="connsiteY0" fmla="*/ 7959 h 19050"/>
                <a:gd name="connsiteX1" fmla="*/ 10001 w 19050"/>
                <a:gd name="connsiteY1" fmla="*/ 8911 h 19050"/>
                <a:gd name="connsiteX2" fmla="*/ 7144 w 19050"/>
                <a:gd name="connsiteY2" fmla="*/ 11769 h 19050"/>
                <a:gd name="connsiteX3" fmla="*/ 12859 w 19050"/>
                <a:gd name="connsiteY3" fmla="*/ 11769 h 19050"/>
                <a:gd name="connsiteX4" fmla="*/ 14764 w 19050"/>
                <a:gd name="connsiteY4" fmla="*/ 79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4764" y="7959"/>
                  </a:moveTo>
                  <a:cubicBezTo>
                    <a:pt x="12859" y="6054"/>
                    <a:pt x="10953" y="7959"/>
                    <a:pt x="10001" y="8911"/>
                  </a:cubicBezTo>
                  <a:cubicBezTo>
                    <a:pt x="9048" y="9864"/>
                    <a:pt x="9048" y="11769"/>
                    <a:pt x="7144" y="11769"/>
                  </a:cubicBezTo>
                  <a:cubicBezTo>
                    <a:pt x="9048" y="12721"/>
                    <a:pt x="10953" y="12721"/>
                    <a:pt x="12859" y="11769"/>
                  </a:cubicBezTo>
                  <a:cubicBezTo>
                    <a:pt x="15716" y="11769"/>
                    <a:pt x="16669" y="9864"/>
                    <a:pt x="14764" y="7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0722E2E0-3C8E-4B2F-8A52-71C9F544E409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A1BA4AC4-CD0B-44DD-9990-B36007D90878}"/>
                </a:ext>
              </a:extLst>
            </p:cNvPr>
            <p:cNvSpPr/>
            <p:nvPr/>
          </p:nvSpPr>
          <p:spPr>
            <a:xfrm>
              <a:off x="10669429" y="712573"/>
              <a:ext cx="19050" cy="9525"/>
            </a:xfrm>
            <a:custGeom>
              <a:avLst/>
              <a:gdLst>
                <a:gd name="connsiteX0" fmla="*/ 7144 w 19050"/>
                <a:gd name="connsiteY0" fmla="*/ 9422 h 9525"/>
                <a:gd name="connsiteX1" fmla="*/ 10953 w 19050"/>
                <a:gd name="connsiteY1" fmla="*/ 11327 h 9525"/>
                <a:gd name="connsiteX2" fmla="*/ 15716 w 19050"/>
                <a:gd name="connsiteY2" fmla="*/ 8470 h 9525"/>
                <a:gd name="connsiteX3" fmla="*/ 12859 w 19050"/>
                <a:gd name="connsiteY3" fmla="*/ 7517 h 9525"/>
                <a:gd name="connsiteX4" fmla="*/ 7144 w 19050"/>
                <a:gd name="connsiteY4" fmla="*/ 942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7144" y="9422"/>
                  </a:moveTo>
                  <a:cubicBezTo>
                    <a:pt x="7144" y="11327"/>
                    <a:pt x="9048" y="11327"/>
                    <a:pt x="10953" y="11327"/>
                  </a:cubicBezTo>
                  <a:cubicBezTo>
                    <a:pt x="12859" y="10375"/>
                    <a:pt x="15716" y="11327"/>
                    <a:pt x="15716" y="8470"/>
                  </a:cubicBezTo>
                  <a:cubicBezTo>
                    <a:pt x="15716" y="8470"/>
                    <a:pt x="13811" y="7517"/>
                    <a:pt x="12859" y="7517"/>
                  </a:cubicBezTo>
                  <a:cubicBezTo>
                    <a:pt x="10001" y="6565"/>
                    <a:pt x="8096" y="7517"/>
                    <a:pt x="7144" y="9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C830D36A-1629-4436-8549-E0E830C74F05}"/>
                </a:ext>
              </a:extLst>
            </p:cNvPr>
            <p:cNvSpPr/>
            <p:nvPr/>
          </p:nvSpPr>
          <p:spPr>
            <a:xfrm>
              <a:off x="10548461" y="698659"/>
              <a:ext cx="19050" cy="9525"/>
            </a:xfrm>
            <a:custGeom>
              <a:avLst/>
              <a:gdLst>
                <a:gd name="connsiteX0" fmla="*/ 12859 w 19050"/>
                <a:gd name="connsiteY0" fmla="*/ 10001 h 9525"/>
                <a:gd name="connsiteX1" fmla="*/ 10001 w 19050"/>
                <a:gd name="connsiteY1" fmla="*/ 7144 h 9525"/>
                <a:gd name="connsiteX2" fmla="*/ 7144 w 19050"/>
                <a:gd name="connsiteY2" fmla="*/ 8096 h 9525"/>
                <a:gd name="connsiteX3" fmla="*/ 10001 w 19050"/>
                <a:gd name="connsiteY3" fmla="*/ 10954 h 9525"/>
                <a:gd name="connsiteX4" fmla="*/ 12859 w 19050"/>
                <a:gd name="connsiteY4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2859" y="10001"/>
                  </a:moveTo>
                  <a:cubicBezTo>
                    <a:pt x="13811" y="8096"/>
                    <a:pt x="11906" y="7144"/>
                    <a:pt x="10001" y="7144"/>
                  </a:cubicBezTo>
                  <a:cubicBezTo>
                    <a:pt x="9049" y="7144"/>
                    <a:pt x="8096" y="8096"/>
                    <a:pt x="7144" y="8096"/>
                  </a:cubicBezTo>
                  <a:cubicBezTo>
                    <a:pt x="8096" y="9049"/>
                    <a:pt x="9049" y="10001"/>
                    <a:pt x="10001" y="10954"/>
                  </a:cubicBezTo>
                  <a:cubicBezTo>
                    <a:pt x="10953" y="10954"/>
                    <a:pt x="12859" y="10954"/>
                    <a:pt x="1285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59" name="Текст 13">
            <a:extLst>
              <a:ext uri="{FF2B5EF4-FFF2-40B4-BE49-F238E27FC236}">
                <a16:creationId xmlns:a16="http://schemas.microsoft.com/office/drawing/2014/main" id="{CE9C0A1F-F2A8-4A6C-B1CE-B90CA6ED09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36512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0" name="Текст 13">
            <a:extLst>
              <a:ext uri="{FF2B5EF4-FFF2-40B4-BE49-F238E27FC236}">
                <a16:creationId xmlns:a16="http://schemas.microsoft.com/office/drawing/2014/main" id="{49862496-E724-4FC3-847E-F1134D7B9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35653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1" name="Текст 13">
            <a:extLst>
              <a:ext uri="{FF2B5EF4-FFF2-40B4-BE49-F238E27FC236}">
                <a16:creationId xmlns:a16="http://schemas.microsoft.com/office/drawing/2014/main" id="{5B58C97A-3FA5-440B-9FEB-AE5FA3358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664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3088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747F7E8-EF22-4509-84B1-ED83A056F6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74EA11C-ECB0-433C-A657-1811065C54D7}"/>
              </a:ext>
            </a:extLst>
          </p:cNvPr>
          <p:cNvSpPr/>
          <p:nvPr userDrawn="1"/>
        </p:nvSpPr>
        <p:spPr>
          <a:xfrm rot="10800000"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78000">
                <a:srgbClr val="F7F7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E2328-F784-4531-AC79-97B04834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56E7CB-6CF5-4F4E-BD2C-2BE38760F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9EFFDE47-437F-471E-AE66-663084218A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31989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659B86A6-059B-4E40-95C6-29CE56C00E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43893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B77552B4-5898-4987-9A53-8887129CE8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2138" y="1866149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B517A2E5-CE8E-43F4-939B-06325C541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989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13">
            <a:extLst>
              <a:ext uri="{FF2B5EF4-FFF2-40B4-BE49-F238E27FC236}">
                <a16:creationId xmlns:a16="http://schemas.microsoft.com/office/drawing/2014/main" id="{E089F90F-D916-4C0A-8184-1521BBFBB5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43893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44CC69CE-2313-4FA5-AEC7-51A07C3555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2138" y="4629014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74737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02B37-039F-4793-B0F3-CAAD6D50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907054E-DD27-4118-9468-1F46A5138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3660853A-4B48-4067-A346-0AE76BE8E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Wingdings" panose="05000000000000000000" pitchFamily="2" charset="2"/>
              <a:buChar char="q"/>
              <a:defRPr/>
            </a:lvl1pPr>
            <a:lvl2pPr marL="914400" indent="-457200">
              <a:buFont typeface="Wingdings" panose="05000000000000000000" pitchFamily="2" charset="2"/>
              <a:buChar char="q"/>
              <a:defRPr/>
            </a:lvl2pPr>
            <a:lvl3pPr marL="1257300" indent="-342900">
              <a:buFont typeface="Wingdings" panose="05000000000000000000" pitchFamily="2" charset="2"/>
              <a:buChar char="q"/>
              <a:defRPr/>
            </a:lvl3pPr>
            <a:lvl4pPr marL="1714500" indent="-342900">
              <a:buFont typeface="Wingdings" panose="05000000000000000000" pitchFamily="2" charset="2"/>
              <a:buChar char="q"/>
              <a:defRPr/>
            </a:lvl4pPr>
            <a:lvl5pPr marL="2171700" indent="-34290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6391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F5E9F5-D55F-418C-96E4-53C7BE9439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3EE2FC7-25C2-4EF5-BD2C-A20EF533AFF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86000">
                <a:schemeClr val="bg1">
                  <a:alpha val="63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2BA8AD2-84D8-4C6C-9BE9-87E6109915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B080FB5-D347-49FD-93A8-EC4C1C015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3824" y="2124275"/>
            <a:ext cx="3648104" cy="762000"/>
          </a:xfrm>
        </p:spPr>
        <p:txBody>
          <a:bodyPr anchor="ctr"/>
          <a:lstStyle>
            <a:lvl1pPr>
              <a:defRPr>
                <a:solidFill>
                  <a:srgbClr val="FFFFFF"/>
                </a:solidFill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5FE750A9-8B32-4C6C-8B64-14F6067378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3477" y="3044155"/>
            <a:ext cx="4421187" cy="99808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BECDA07B-5EC8-4675-A635-D498751A17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1885" y="4241282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1D9219-F3CD-431C-A7D5-E19760D3B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24769" r="28458" b="31683"/>
          <a:stretch/>
        </p:blipFill>
        <p:spPr>
          <a:xfrm>
            <a:off x="1168746" y="4953327"/>
            <a:ext cx="463376" cy="3982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A16715-0977-4D8A-8A37-EE8B9163F1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42130" b="53812"/>
          <a:stretch/>
        </p:blipFill>
        <p:spPr>
          <a:xfrm>
            <a:off x="1241337" y="5602886"/>
            <a:ext cx="374823" cy="4223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A13BDA-7FFA-4592-A3BB-35BCED74C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b="59395"/>
          <a:stretch/>
        </p:blipFill>
        <p:spPr>
          <a:xfrm>
            <a:off x="1104899" y="4305158"/>
            <a:ext cx="647700" cy="371291"/>
          </a:xfrm>
          <a:prstGeom prst="rect">
            <a:avLst/>
          </a:prstGeom>
        </p:spPr>
      </p:pic>
      <p:sp>
        <p:nvSpPr>
          <p:cNvPr id="19" name="Текст 11">
            <a:extLst>
              <a:ext uri="{FF2B5EF4-FFF2-40B4-BE49-F238E27FC236}">
                <a16:creationId xmlns:a16="http://schemas.microsoft.com/office/drawing/2014/main" id="{B438B2D7-E508-405D-9D6F-DDE0E3EE3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1885" y="4902910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8263B160-B021-456C-ACB1-B99C2EE390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01885" y="5564538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0A833-19F1-46D0-A80C-135FFB1EF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5844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679875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0E85F-46EE-4FEF-B4B8-BCDC3FD7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6FB280-B87B-4E80-A269-85EDE4099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963B6-46F7-46CC-8D10-B2A488644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187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fld id="{A2B81EC3-0DE3-4C6B-8621-10CD16AE7AD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3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51" r:id="rId4"/>
    <p:sldLayoutId id="2147483652" r:id="rId5"/>
    <p:sldLayoutId id="2147483653" r:id="rId6"/>
    <p:sldLayoutId id="2147483654" r:id="rId7"/>
    <p:sldLayoutId id="2147483666" r:id="rId8"/>
    <p:sldLayoutId id="2147483655" r:id="rId9"/>
    <p:sldLayoutId id="2147483671" r:id="rId10"/>
    <p:sldLayoutId id="2147483656" r:id="rId11"/>
    <p:sldLayoutId id="2147483662" r:id="rId12"/>
    <p:sldLayoutId id="2147483669" r:id="rId13"/>
    <p:sldLayoutId id="2147483664" r:id="rId14"/>
    <p:sldLayoutId id="2147483660" r:id="rId15"/>
    <p:sldLayoutId id="2147483661" r:id="rId16"/>
    <p:sldLayoutId id="2147483665" r:id="rId17"/>
    <p:sldLayoutId id="2147483667" r:id="rId18"/>
    <p:sldLayoutId id="2147483673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 Black" panose="00000A00000000000000" pitchFamily="2" charset="-52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2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60851-2D81-4E67-91B2-518993C4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009" y="2005535"/>
            <a:ext cx="10149914" cy="312798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Эмоциональное </a:t>
            </a:r>
            <a:r>
              <a:rPr lang="ru-RU" sz="3600" dirty="0">
                <a:solidFill>
                  <a:schemeClr val="tx1"/>
                </a:solidFill>
              </a:rPr>
              <a:t>выгорание наставника: как сохранить ресурс для поддержки молодых учителей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05994" y="1743925"/>
            <a:ext cx="7781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9A2635"/>
                </a:solidFill>
                <a:ea typeface="+mj-ea"/>
                <a:cs typeface="+mj-cs"/>
              </a:rPr>
              <a:t>Наставник московского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3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0359" y="1683360"/>
            <a:ext cx="6907741" cy="648819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вы оцениваете </a:t>
            </a:r>
            <a:r>
              <a:rPr lang="ru-RU" b="1" dirty="0"/>
              <a:t>свой уровень энергии и энтузиазма в работе по шкале от 1 до </a:t>
            </a:r>
            <a:r>
              <a:rPr lang="ru-RU" b="1" dirty="0" smtClean="0"/>
              <a:t>10?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93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0699" y="670852"/>
            <a:ext cx="10106891" cy="686665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9A2635"/>
                </a:solidFill>
              </a:rPr>
              <a:t>Понятие выгорание 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8866" y="2773224"/>
            <a:ext cx="8287790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900" dirty="0">
                <a:solidFill>
                  <a:srgbClr val="9A2635"/>
                </a:solidFill>
                <a:latin typeface="Montserrat Black" panose="00000A00000000000000" pitchFamily="2" charset="-52"/>
                <a:ea typeface="+mj-ea"/>
                <a:cs typeface="+mj-cs"/>
              </a:rPr>
              <a:t>Выгорание</a:t>
            </a:r>
            <a:r>
              <a:rPr lang="ru-RU" sz="2400" dirty="0"/>
              <a:t> (англ. burnout) — понимается как состояние физического и психического истощения, возникшее в ответ на эмоциональное перенапряжение при работе с людьми.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8293" y="1008380"/>
            <a:ext cx="81562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введено в начале 70-х годов двадцатого века американским психиатром Гербертом </a:t>
            </a:r>
            <a:r>
              <a:rPr lang="ru-RU" sz="2400" dirty="0" smtClean="0"/>
              <a:t>Фреденбергом </a:t>
            </a:r>
            <a:r>
              <a:rPr lang="ru-RU" sz="2400" dirty="0"/>
              <a:t>и определяется как состояние нарастающего эмоционального </a:t>
            </a:r>
            <a:r>
              <a:rPr lang="ru-RU" sz="2400" dirty="0" smtClean="0"/>
              <a:t>истощения.</a:t>
            </a:r>
            <a:endParaRPr lang="ru-RU" sz="2400" dirty="0"/>
          </a:p>
        </p:txBody>
      </p:sp>
      <p:pic>
        <p:nvPicPr>
          <p:cNvPr id="8" name="Picture 4" descr="Феникс древнегреческая мифология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538" y="403922"/>
            <a:ext cx="2330104" cy="349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624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0359" y="1683360"/>
            <a:ext cx="6907741" cy="648819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Какие </a:t>
            </a:r>
            <a:r>
              <a:rPr lang="ru-RU" b="1" dirty="0"/>
              <a:t>три слова</a:t>
            </a:r>
            <a:r>
              <a:rPr lang="ru-RU" dirty="0"/>
              <a:t> первыми приходят вам в голову, </a:t>
            </a:r>
            <a:r>
              <a:rPr lang="ru-RU" b="1" dirty="0" smtClean="0"/>
              <a:t>когда вы думаете о своей РАБОТЕ </a:t>
            </a:r>
            <a:r>
              <a:rPr lang="ru-RU" b="1" dirty="0"/>
              <a:t>СЕГОДНЯ</a:t>
            </a:r>
            <a:r>
              <a:rPr lang="ru-R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074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5</a:t>
            </a:fld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697605" y="223837"/>
            <a:ext cx="11100695" cy="1380519"/>
          </a:xfrm>
        </p:spPr>
        <p:txBody>
          <a:bodyPr>
            <a:noAutofit/>
          </a:bodyPr>
          <a:lstStyle/>
          <a:p>
            <a:r>
              <a:rPr lang="ru-RU" sz="2900" dirty="0">
                <a:solidFill>
                  <a:srgbClr val="9A2635"/>
                </a:solidFill>
              </a:rPr>
              <a:t>Аспекты  профессионального выгорания</a:t>
            </a:r>
            <a:br>
              <a:rPr lang="ru-RU" sz="2900" dirty="0">
                <a:solidFill>
                  <a:srgbClr val="9A2635"/>
                </a:solidFill>
              </a:rPr>
            </a:br>
            <a:endParaRPr lang="ru-RU" sz="29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40180951"/>
              </p:ext>
            </p:extLst>
          </p:nvPr>
        </p:nvGraphicFramePr>
        <p:xfrm>
          <a:off x="2092729" y="1052175"/>
          <a:ext cx="970557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4" name="Picture 2" descr="Депрессия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44" y="1346077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Раздражительный 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44" y="2565278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Перепады настроения 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44" y="388705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19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6</a:t>
            </a:fld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697605" y="223837"/>
            <a:ext cx="11100695" cy="1380519"/>
          </a:xfrm>
        </p:spPr>
        <p:txBody>
          <a:bodyPr>
            <a:noAutofit/>
          </a:bodyPr>
          <a:lstStyle/>
          <a:p>
            <a:r>
              <a:rPr lang="ru-RU" sz="2900" dirty="0">
                <a:solidFill>
                  <a:srgbClr val="9A2635"/>
                </a:solidFill>
              </a:rPr>
              <a:t>Аспекты  профессионального выгорания</a:t>
            </a:r>
            <a:r>
              <a:rPr lang="ru-RU" sz="2400" dirty="0">
                <a:solidFill>
                  <a:srgbClr val="9A2635"/>
                </a:solidFill>
              </a:rPr>
              <a:t/>
            </a:r>
            <a:br>
              <a:rPr lang="ru-RU" sz="2400" dirty="0">
                <a:solidFill>
                  <a:srgbClr val="9A2635"/>
                </a:solidFill>
              </a:rPr>
            </a:b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78972956"/>
              </p:ext>
            </p:extLst>
          </p:nvPr>
        </p:nvGraphicFramePr>
        <p:xfrm>
          <a:off x="2092729" y="1052175"/>
          <a:ext cx="970557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42" name="Picture 6" descr="Перепады настроения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1" y="1363662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3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697605" y="223837"/>
            <a:ext cx="11100695" cy="1380519"/>
          </a:xfrm>
        </p:spPr>
        <p:txBody>
          <a:bodyPr>
            <a:noAutofit/>
          </a:bodyPr>
          <a:lstStyle/>
          <a:p>
            <a:r>
              <a:rPr lang="ru-RU" sz="2900" dirty="0">
                <a:solidFill>
                  <a:srgbClr val="9A2635"/>
                </a:solidFill>
              </a:rPr>
              <a:t>Аспекты  профессионального выгорания</a:t>
            </a:r>
            <a:r>
              <a:rPr lang="ru-RU" sz="2400" dirty="0">
                <a:solidFill>
                  <a:srgbClr val="9A2635"/>
                </a:solidFill>
              </a:rPr>
              <a:t/>
            </a:r>
            <a:br>
              <a:rPr lang="ru-RU" sz="2400" dirty="0">
                <a:solidFill>
                  <a:srgbClr val="9A2635"/>
                </a:solidFill>
              </a:rPr>
            </a:br>
            <a:endParaRPr lang="ru-RU" sz="24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914379085"/>
              </p:ext>
            </p:extLst>
          </p:nvPr>
        </p:nvGraphicFramePr>
        <p:xfrm>
          <a:off x="2092729" y="1052175"/>
          <a:ext cx="970557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2" name="Picture 2" descr="Потеря памяти – Бесплатные иконки: медицинский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06" y="1514999"/>
            <a:ext cx="1244686" cy="124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094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9A2635"/>
                </a:solidFill>
              </a:rPr>
              <a:t>Факторы </a:t>
            </a:r>
            <a:r>
              <a:rPr lang="ru-RU" sz="3200" dirty="0" smtClean="0">
                <a:solidFill>
                  <a:srgbClr val="9A2635"/>
                </a:solidFill>
              </a:rPr>
              <a:t>риска</a:t>
            </a:r>
            <a:r>
              <a:rPr lang="ru-RU" sz="2900" dirty="0" smtClean="0">
                <a:solidFill>
                  <a:srgbClr val="9A2635"/>
                </a:solidFill>
              </a:rPr>
              <a:t/>
            </a:r>
            <a:br>
              <a:rPr lang="ru-RU" sz="2900" dirty="0" smtClean="0">
                <a:solidFill>
                  <a:srgbClr val="9A2635"/>
                </a:solidFill>
              </a:rPr>
            </a:br>
            <a:endParaRPr lang="ru-RU" sz="29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75104496"/>
              </p:ext>
            </p:extLst>
          </p:nvPr>
        </p:nvGraphicFramePr>
        <p:xfrm>
          <a:off x="1976620" y="1201983"/>
          <a:ext cx="8542663" cy="3686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386" name="Picture 2" descr="Человек в состоянии стресса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74" y="1523287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Ежедневные задания 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8" y="3827095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7865" y="5921375"/>
            <a:ext cx="5524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96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9A2635"/>
                </a:solidFill>
              </a:rPr>
              <a:t>Факторы </a:t>
            </a:r>
            <a:r>
              <a:rPr lang="ru-RU" sz="3200" dirty="0" smtClean="0">
                <a:solidFill>
                  <a:srgbClr val="9A2635"/>
                </a:solidFill>
              </a:rPr>
              <a:t>риска</a:t>
            </a:r>
            <a:r>
              <a:rPr lang="ru-RU" sz="2900" dirty="0" smtClean="0">
                <a:solidFill>
                  <a:srgbClr val="9A2635"/>
                </a:solidFill>
              </a:rPr>
              <a:t/>
            </a:r>
            <a:br>
              <a:rPr lang="ru-RU" sz="2900" dirty="0" smtClean="0">
                <a:solidFill>
                  <a:srgbClr val="9A2635"/>
                </a:solidFill>
              </a:rPr>
            </a:br>
            <a:endParaRPr lang="ru-RU" sz="29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95951979"/>
              </p:ext>
            </p:extLst>
          </p:nvPr>
        </p:nvGraphicFramePr>
        <p:xfrm>
          <a:off x="1969478" y="1201983"/>
          <a:ext cx="8549806" cy="411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Идея рисованной символ боковой головы с лампочкой внутри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5" y="1504339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Травма, повреждение 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62" y="326066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6450" y="6002583"/>
            <a:ext cx="54483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39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9A2635"/>
                </a:solidFill>
              </a:rPr>
              <a:t>Факторы </a:t>
            </a:r>
            <a:r>
              <a:rPr lang="ru-RU" sz="3200" dirty="0" smtClean="0">
                <a:solidFill>
                  <a:srgbClr val="9A2635"/>
                </a:solidFill>
              </a:rPr>
              <a:t>риска</a:t>
            </a:r>
            <a:r>
              <a:rPr lang="ru-RU" sz="2900" dirty="0" smtClean="0">
                <a:solidFill>
                  <a:srgbClr val="9A2635"/>
                </a:solidFill>
              </a:rPr>
              <a:t/>
            </a:r>
            <a:br>
              <a:rPr lang="ru-RU" sz="2900" dirty="0" smtClean="0">
                <a:solidFill>
                  <a:srgbClr val="9A2635"/>
                </a:solidFill>
              </a:rPr>
            </a:br>
            <a:endParaRPr lang="ru-RU" sz="29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5554216"/>
              </p:ext>
            </p:extLst>
          </p:nvPr>
        </p:nvGraphicFramePr>
        <p:xfrm>
          <a:off x="1976620" y="1456960"/>
          <a:ext cx="8542663" cy="3106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2" descr="Идея рисованной символ боковой головы с лампочкой внутри 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22" y="160105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6450" y="6002583"/>
            <a:ext cx="54483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3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9A2635"/>
                </a:solidFill>
              </a:rPr>
              <a:t>Факторы </a:t>
            </a:r>
            <a:r>
              <a:rPr lang="ru-RU" sz="3200" dirty="0" smtClean="0">
                <a:solidFill>
                  <a:srgbClr val="9A2635"/>
                </a:solidFill>
              </a:rPr>
              <a:t>риска</a:t>
            </a:r>
            <a:r>
              <a:rPr lang="ru-RU" sz="2900" dirty="0" smtClean="0">
                <a:solidFill>
                  <a:srgbClr val="9A2635"/>
                </a:solidFill>
              </a:rPr>
              <a:t/>
            </a:r>
            <a:br>
              <a:rPr lang="ru-RU" sz="2900" dirty="0" smtClean="0">
                <a:solidFill>
                  <a:srgbClr val="9A2635"/>
                </a:solidFill>
              </a:rPr>
            </a:br>
            <a:endParaRPr lang="ru-RU" sz="29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66214426"/>
              </p:ext>
            </p:extLst>
          </p:nvPr>
        </p:nvGraphicFramePr>
        <p:xfrm>
          <a:off x="1916724" y="1201983"/>
          <a:ext cx="8945460" cy="477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Огонь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06" y="158268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394" y="5993058"/>
            <a:ext cx="539115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50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9A2635"/>
                </a:solidFill>
              </a:rPr>
              <a:t>Факторы </a:t>
            </a:r>
            <a:r>
              <a:rPr lang="ru-RU" sz="3200" dirty="0" smtClean="0">
                <a:solidFill>
                  <a:srgbClr val="9A2635"/>
                </a:solidFill>
              </a:rPr>
              <a:t>риска</a:t>
            </a:r>
            <a:r>
              <a:rPr lang="ru-RU" sz="2900" dirty="0" smtClean="0">
                <a:solidFill>
                  <a:srgbClr val="9A2635"/>
                </a:solidFill>
              </a:rPr>
              <a:t/>
            </a:r>
            <a:br>
              <a:rPr lang="ru-RU" sz="2900" dirty="0" smtClean="0">
                <a:solidFill>
                  <a:srgbClr val="9A2635"/>
                </a:solidFill>
              </a:rPr>
            </a:br>
            <a:endParaRPr lang="ru-RU" sz="2900" dirty="0">
              <a:solidFill>
                <a:srgbClr val="9A2635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01236722"/>
              </p:ext>
            </p:extLst>
          </p:nvPr>
        </p:nvGraphicFramePr>
        <p:xfrm>
          <a:off x="1976620" y="1201983"/>
          <a:ext cx="8542663" cy="462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Огонь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06" y="158268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394" y="5993058"/>
            <a:ext cx="539115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3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38554" y="1771283"/>
            <a:ext cx="6901961" cy="648819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Техника </a:t>
            </a:r>
            <a:r>
              <a:rPr lang="ru-RU" dirty="0" smtClean="0"/>
              <a:t>«5 Почему»: </a:t>
            </a:r>
            <a:r>
              <a:rPr lang="ru-RU" sz="3600" b="1" dirty="0" smtClean="0"/>
              <a:t>для </a:t>
            </a:r>
            <a:r>
              <a:rPr lang="ru-RU" sz="3600" b="1" dirty="0"/>
              <a:t>выявления глубинных причин </a:t>
            </a:r>
            <a:r>
              <a:rPr lang="ru-RU" sz="3600" b="1" dirty="0" smtClean="0"/>
              <a:t>выгорания </a:t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endParaRPr lang="ru-RU" sz="27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8554" y="2547482"/>
            <a:ext cx="60403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dirty="0">
                <a:solidFill>
                  <a:schemeClr val="bg1"/>
                </a:solidFill>
              </a:rPr>
              <a:t>Выберите одну общую проблему (например</a:t>
            </a:r>
            <a:r>
              <a:rPr lang="ru-RU" sz="2800" b="1" dirty="0" smtClean="0">
                <a:solidFill>
                  <a:schemeClr val="bg1"/>
                </a:solidFill>
              </a:rPr>
              <a:t>, «Я </a:t>
            </a:r>
            <a:r>
              <a:rPr lang="ru-RU" sz="2800" b="1" dirty="0">
                <a:solidFill>
                  <a:schemeClr val="bg1"/>
                </a:solidFill>
              </a:rPr>
              <a:t>чувствую постоянную </a:t>
            </a:r>
            <a:r>
              <a:rPr lang="ru-RU" sz="2800" b="1" dirty="0" smtClean="0">
                <a:solidFill>
                  <a:schemeClr val="bg1"/>
                </a:solidFill>
              </a:rPr>
              <a:t>усталость»).</a:t>
            </a:r>
          </a:p>
          <a:p>
            <a:pPr indent="457200" algn="just"/>
            <a:r>
              <a:rPr lang="ru-RU" sz="2800" b="1" dirty="0" smtClean="0">
                <a:solidFill>
                  <a:schemeClr val="bg1"/>
                </a:solidFill>
              </a:rPr>
              <a:t>Задайте </a:t>
            </a:r>
            <a:r>
              <a:rPr lang="ru-RU" sz="2800" b="1" dirty="0">
                <a:solidFill>
                  <a:schemeClr val="bg1"/>
                </a:solidFill>
              </a:rPr>
              <a:t>вопрос </a:t>
            </a:r>
            <a:r>
              <a:rPr lang="ru-RU" sz="2800" b="1" dirty="0" smtClean="0">
                <a:solidFill>
                  <a:schemeClr val="bg1"/>
                </a:solidFill>
              </a:rPr>
              <a:t>«Почему?» </a:t>
            </a:r>
            <a:r>
              <a:rPr lang="ru-RU" sz="2800" b="1" dirty="0">
                <a:solidFill>
                  <a:schemeClr val="bg1"/>
                </a:solidFill>
              </a:rPr>
              <a:t>5 раз, чтобы добраться до корневой причины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1924242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38554" y="1771283"/>
            <a:ext cx="6901961" cy="6488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Отгадайте по картинке популярные логунги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4169811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15</a:t>
            </a:fld>
            <a:endParaRPr lang="ru-RU" dirty="0"/>
          </a:p>
        </p:txBody>
      </p:sp>
      <p:pic>
        <p:nvPicPr>
          <p:cNvPr id="4098" name="Picture 2" descr="Не делай из мухи слона (Вячеслав Сурикатов) / Проза.р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117" y="678162"/>
            <a:ext cx="2830123" cy="186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Чудес не бывает, из одной мухи можно сделать только одного слона. - Ofig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505" y="2869003"/>
            <a:ext cx="4462400" cy="297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illustrators.ru/uploads/illustration/image/567338/567338_origin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352" y="2726564"/>
            <a:ext cx="2161308" cy="326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не делайте из мухи слон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28" y="2869003"/>
            <a:ext cx="4031979" cy="297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528" y="659227"/>
            <a:ext cx="2769490" cy="18868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4524" y="679403"/>
            <a:ext cx="2836964" cy="186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67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16</a:t>
            </a:fld>
            <a:endParaRPr lang="ru-RU" dirty="0"/>
          </a:p>
        </p:txBody>
      </p:sp>
      <p:pic>
        <p:nvPicPr>
          <p:cNvPr id="2050" name="Picture 2" descr="Тьма сгущает тучи, абстракция, векторная графика, красиво, высокое …» —  картинка создана в Шедеврум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18" y="2236124"/>
            <a:ext cx="3512445" cy="351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6350923" y="831273"/>
            <a:ext cx="3973483" cy="2200379"/>
          </a:xfrm>
          <a:prstGeom prst="wedgeEllipseCallout">
            <a:avLst>
              <a:gd name="adj1" fmla="val -54515"/>
              <a:gd name="adj2" fmla="val 10481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7709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008" y="3274768"/>
            <a:ext cx="6901961" cy="6488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Отгадайте по картинке популярные логунги</a:t>
            </a:r>
            <a:br>
              <a:rPr lang="ru-RU" dirty="0" smtClean="0"/>
            </a:br>
            <a:r>
              <a:rPr lang="ru-RU" dirty="0" smtClean="0"/>
              <a:t>Попробуйте придумать </a:t>
            </a:r>
            <a:r>
              <a:rPr lang="ru-RU" dirty="0"/>
              <a:t>альтернативные, позитивные или юмористические вариации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447222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18</a:t>
            </a:fld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6350923" y="831273"/>
            <a:ext cx="3973483" cy="2200379"/>
          </a:xfrm>
          <a:prstGeom prst="wedgeEllipseCallout">
            <a:avLst>
              <a:gd name="adj1" fmla="val -54515"/>
              <a:gd name="adj2" fmla="val 10481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76" y="2039942"/>
            <a:ext cx="3512445" cy="395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66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19</a:t>
            </a:fld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6350923" y="831273"/>
            <a:ext cx="3973483" cy="2200379"/>
          </a:xfrm>
          <a:prstGeom prst="wedgeEllipseCallout">
            <a:avLst>
              <a:gd name="adj1" fmla="val -54515"/>
              <a:gd name="adj2" fmla="val 10481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02" y="2927837"/>
            <a:ext cx="3543711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50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20</a:t>
            </a:fld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6350923" y="831273"/>
            <a:ext cx="3973483" cy="2200379"/>
          </a:xfrm>
          <a:prstGeom prst="wedgeEllipseCallout">
            <a:avLst>
              <a:gd name="adj1" fmla="val -54515"/>
              <a:gd name="adj2" fmla="val 10481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4" descr="Доброе утро,солнце на восходе, голубое небо, много ромашек , стол ,на …» —  картинка создана в Шедеврум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56" y="2708029"/>
            <a:ext cx="3512445" cy="351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26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21</a:t>
            </a:fld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6350923" y="831273"/>
            <a:ext cx="3973483" cy="2200379"/>
          </a:xfrm>
          <a:prstGeom prst="wedgeEllipseCallout">
            <a:avLst>
              <a:gd name="adj1" fmla="val -54515"/>
              <a:gd name="adj2" fmla="val 10481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74" name="Picture 6" descr="Стоп-символ; Ру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21" y="3286629"/>
            <a:ext cx="4025125" cy="272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846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22</a:t>
            </a:fld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6350923" y="831273"/>
            <a:ext cx="3973483" cy="2200379"/>
          </a:xfrm>
          <a:prstGeom prst="wedgeEllipseCallout">
            <a:avLst>
              <a:gd name="adj1" fmla="val -54515"/>
              <a:gd name="adj2" fmla="val 10481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46" name="Picture 2" descr="Человек, который делает глубокий вдох на вершине. , Стоковые видеоматериалы  Включая: молодой и пеший турист - Enva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5" y="3371606"/>
            <a:ext cx="3751303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86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900" dirty="0">
                <a:solidFill>
                  <a:srgbClr val="9A2635"/>
                </a:solidFill>
              </a:rPr>
              <a:t>Профилактика эмоционального выгорания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BE1AE3B-B06A-447C-9139-4E33A21DD2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5437477"/>
              </p:ext>
            </p:extLst>
          </p:nvPr>
        </p:nvGraphicFramePr>
        <p:xfrm>
          <a:off x="1614750" y="11635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1548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900" dirty="0">
                <a:solidFill>
                  <a:srgbClr val="9A2635"/>
                </a:solidFill>
              </a:rPr>
              <a:t>Профилактика эмоционального выгорания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BE1AE3B-B06A-447C-9139-4E33A21DD2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0126387"/>
              </p:ext>
            </p:extLst>
          </p:nvPr>
        </p:nvGraphicFramePr>
        <p:xfrm>
          <a:off x="1614750" y="11635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7206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900" dirty="0">
                <a:solidFill>
                  <a:srgbClr val="9A2635"/>
                </a:solidFill>
              </a:rPr>
              <a:t>Профилактика эмоционального выгорания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BE1AE3B-B06A-447C-9139-4E33A21DD2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7067911"/>
              </p:ext>
            </p:extLst>
          </p:nvPr>
        </p:nvGraphicFramePr>
        <p:xfrm>
          <a:off x="1614750" y="11635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356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900" dirty="0">
                <a:solidFill>
                  <a:srgbClr val="9A2635"/>
                </a:solidFill>
              </a:rPr>
              <a:t>Профилактика эмоционального выгорания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BE1AE3B-B06A-447C-9139-4E33A21DD2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198975"/>
              </p:ext>
            </p:extLst>
          </p:nvPr>
        </p:nvGraphicFramePr>
        <p:xfrm>
          <a:off x="1614750" y="11635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435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8B6074-A40C-437A-B311-2A184FC9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27</a:t>
            </a:fld>
            <a:endParaRPr lang="ru-RU" dirty="0"/>
          </a:p>
        </p:txBody>
      </p:sp>
      <p:sp>
        <p:nvSpPr>
          <p:cNvPr id="849" name="Заголовок 1">
            <a:extLst>
              <a:ext uri="{FF2B5EF4-FFF2-40B4-BE49-F238E27FC236}">
                <a16:creationId xmlns:a16="http://schemas.microsoft.com/office/drawing/2014/main" id="{CC1522B5-D118-4252-A14A-E0858B05291E}"/>
              </a:ext>
            </a:extLst>
          </p:cNvPr>
          <p:cNvSpPr txBox="1">
            <a:spLocks/>
          </p:cNvSpPr>
          <p:nvPr/>
        </p:nvSpPr>
        <p:spPr>
          <a:xfrm>
            <a:off x="697605" y="1733518"/>
            <a:ext cx="10099181" cy="4357230"/>
          </a:xfrm>
          <a:prstGeom prst="rect">
            <a:avLst/>
          </a:prstGeom>
        </p:spPr>
        <p:txBody>
          <a:bodyPr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733" b="0" i="0" u="none" strike="noStrike" cap="none">
                <a:solidFill>
                  <a:srgbClr val="22161C"/>
                </a:solidFill>
                <a:latin typeface="Avenir Next Cyr Heavy" panose="020B0903020202020204" pitchFamily="34" charset="-52"/>
                <a:ea typeface="Avenir Next Cyr Heavy" panose="020B0903020202020204" pitchFamily="34" charset="-52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lang="ru-RU" sz="1400" kern="0" dirty="0">
              <a:solidFill>
                <a:schemeClr val="tx1">
                  <a:lumMod val="90000"/>
                  <a:lumOff val="10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672759-F5A7-4392-9C26-A0D3E149C8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2106"/>
          <a:stretch/>
        </p:blipFill>
        <p:spPr>
          <a:xfrm>
            <a:off x="5385253" y="-809626"/>
            <a:ext cx="6806747" cy="8738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D628D8-5C50-4173-A1ED-9CB3E4D4B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11697" y="-862549"/>
            <a:ext cx="1374775" cy="16852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241467-8CCB-4B31-B623-CA67D147D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3714342">
            <a:off x="4511333" y="5920773"/>
            <a:ext cx="1747838" cy="15670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5CA502-8F22-40DF-929A-DA425E30C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4554959">
            <a:off x="-346869" y="4998837"/>
            <a:ext cx="1481137" cy="11310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3348C5-89F7-48AD-8980-54D9A67081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390638">
            <a:off x="5215779" y="4540712"/>
            <a:ext cx="842122" cy="10604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86B9C0-3EAA-4777-8458-4B80AC586F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21004907">
            <a:off x="969305" y="6354622"/>
            <a:ext cx="582648" cy="733705"/>
          </a:xfrm>
          <a:prstGeom prst="rect">
            <a:avLst/>
          </a:prstGeom>
        </p:spPr>
      </p:pic>
      <p:sp>
        <p:nvSpPr>
          <p:cNvPr id="13" name="Текст 3">
            <a:extLst>
              <a:ext uri="{FF2B5EF4-FFF2-40B4-BE49-F238E27FC236}">
                <a16:creationId xmlns:a16="http://schemas.microsoft.com/office/drawing/2014/main" id="{7EDD97CC-A412-40F1-8B69-EC59CD670771}"/>
              </a:ext>
            </a:extLst>
          </p:cNvPr>
          <p:cNvSpPr txBox="1">
            <a:spLocks/>
          </p:cNvSpPr>
          <p:nvPr/>
        </p:nvSpPr>
        <p:spPr>
          <a:xfrm>
            <a:off x="910471" y="2371262"/>
            <a:ext cx="5401767" cy="998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>
                <a:solidFill>
                  <a:schemeClr val="tx1"/>
                </a:solidFill>
              </a:rPr>
              <a:t>Карпеева Ирина Вячеславовна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3ED0547A-D645-4136-B6CA-A0E509255CAB}"/>
              </a:ext>
            </a:extLst>
          </p:cNvPr>
          <p:cNvSpPr txBox="1">
            <a:spLocks/>
          </p:cNvSpPr>
          <p:nvPr/>
        </p:nvSpPr>
        <p:spPr>
          <a:xfrm>
            <a:off x="1260629" y="3662612"/>
            <a:ext cx="3942779" cy="49904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karpeevaiv@corp-univer.ru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5470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1">
      <a:dk1>
        <a:sysClr val="windowText" lastClr="000000"/>
      </a:dk1>
      <a:lt1>
        <a:srgbClr val="F7F7F7"/>
      </a:lt1>
      <a:dk2>
        <a:srgbClr val="932134"/>
      </a:dk2>
      <a:lt2>
        <a:srgbClr val="EAEAEA"/>
      </a:lt2>
      <a:accent1>
        <a:srgbClr val="C90939"/>
      </a:accent1>
      <a:accent2>
        <a:srgbClr val="F3DFB3"/>
      </a:accent2>
      <a:accent3>
        <a:srgbClr val="DEDEDE"/>
      </a:accent3>
      <a:accent4>
        <a:srgbClr val="B9B9B9"/>
      </a:accent4>
      <a:accent5>
        <a:srgbClr val="7B7B7B"/>
      </a:accent5>
      <a:accent6>
        <a:srgbClr val="3D3D3D"/>
      </a:accent6>
      <a:hlink>
        <a:srgbClr val="AFAFAF"/>
      </a:hlink>
      <a:folHlink>
        <a:srgbClr val="B81733"/>
      </a:folHlink>
    </a:clrScheme>
    <a:fontScheme name="Montserrat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6645</TotalTime>
  <Words>1077</Words>
  <Application>Microsoft Office PowerPoint</Application>
  <PresentationFormat>Широкоэкранный</PresentationFormat>
  <Paragraphs>150</Paragraphs>
  <Slides>27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Montserrat</vt:lpstr>
      <vt:lpstr>Wingdings</vt:lpstr>
      <vt:lpstr>Calibri</vt:lpstr>
      <vt:lpstr>Avenir Next Cyr Heavy</vt:lpstr>
      <vt:lpstr>Montserrat Black</vt:lpstr>
      <vt:lpstr>Arial</vt:lpstr>
      <vt:lpstr>Тема Office</vt:lpstr>
      <vt:lpstr>Эмоциональное выгорание наставника: как сохранить ресурс для поддержки молодых учителей</vt:lpstr>
      <vt:lpstr>Как вы оцениваете свой уровень энергии и энтузиазма в работе по шкале от 1 до 10?</vt:lpstr>
      <vt:lpstr>Понятие выгорание  </vt:lpstr>
      <vt:lpstr>Какие три слова первыми приходят вам в голову, когда вы думаете о своей РАБОТЕ СЕГОДНЯ?</vt:lpstr>
      <vt:lpstr>Аспекты  профессионального выгорания </vt:lpstr>
      <vt:lpstr>Аспекты  профессионального выгорания </vt:lpstr>
      <vt:lpstr>Аспекты  профессионального выгорания </vt:lpstr>
      <vt:lpstr>Факторы риска </vt:lpstr>
      <vt:lpstr>Факторы риска </vt:lpstr>
      <vt:lpstr>Факторы риска </vt:lpstr>
      <vt:lpstr>Факторы риска </vt:lpstr>
      <vt:lpstr>Факторы риска </vt:lpstr>
      <vt:lpstr>Техника «5 Почему»: для выявления глубинных причин выгорания   </vt:lpstr>
      <vt:lpstr>Отгадайте по картинке популярные логунги  </vt:lpstr>
      <vt:lpstr>Презентация PowerPoint</vt:lpstr>
      <vt:lpstr>Презентация PowerPoint</vt:lpstr>
      <vt:lpstr>Отгадайте по картинке популярные логунги Попробуйте придумать альтернативные, позитивные или юмористические вариации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эмоционального выгорания</vt:lpstr>
      <vt:lpstr>Профилактика эмоционального выгорания</vt:lpstr>
      <vt:lpstr>Профилактика эмоционального выгорания</vt:lpstr>
      <vt:lpstr>Профилактика эмоционального выгорания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Кедрина</dc:creator>
  <cp:lastModifiedBy>Виктор Михайлович Лосев</cp:lastModifiedBy>
  <cp:revision>250</cp:revision>
  <cp:lastPrinted>2025-04-18T09:37:07Z</cp:lastPrinted>
  <dcterms:created xsi:type="dcterms:W3CDTF">2021-09-06T10:06:11Z</dcterms:created>
  <dcterms:modified xsi:type="dcterms:W3CDTF">2025-05-23T07:05:14Z</dcterms:modified>
</cp:coreProperties>
</file>