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5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6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7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8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9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10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11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12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13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14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notesSlides/notesSlide15.xml" ContentType="application/vnd.openxmlformats-officedocument.presentationml.notesSlide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16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notesSlides/notesSlide17.xml" ContentType="application/vnd.openxmlformats-officedocument.presentationml.notesSlide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notesSlides/notesSlide18.xml" ContentType="application/vnd.openxmlformats-officedocument.presentationml.notesSlide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notesSlides/notesSlide19.xml" ContentType="application/vnd.openxmlformats-officedocument.presentationml.notesSlide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notesSlides/notesSlide20.xml" ContentType="application/vnd.openxmlformats-officedocument.presentationml.notesSlide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notesSlides/notesSlide21.xml" ContentType="application/vnd.openxmlformats-officedocument.presentationml.notesSlide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82" r:id="rId2"/>
    <p:sldId id="578" r:id="rId3"/>
    <p:sldId id="579" r:id="rId4"/>
    <p:sldId id="580" r:id="rId5"/>
    <p:sldId id="581" r:id="rId6"/>
    <p:sldId id="582" r:id="rId7"/>
    <p:sldId id="583" r:id="rId8"/>
    <p:sldId id="584" r:id="rId9"/>
    <p:sldId id="540" r:id="rId10"/>
    <p:sldId id="541" r:id="rId11"/>
    <p:sldId id="542" r:id="rId12"/>
    <p:sldId id="543" r:id="rId13"/>
    <p:sldId id="546" r:id="rId14"/>
    <p:sldId id="544" r:id="rId15"/>
    <p:sldId id="551" r:id="rId16"/>
    <p:sldId id="548" r:id="rId17"/>
    <p:sldId id="550" r:id="rId18"/>
    <p:sldId id="545" r:id="rId19"/>
    <p:sldId id="554" r:id="rId20"/>
    <p:sldId id="555" r:id="rId21"/>
    <p:sldId id="557" r:id="rId22"/>
    <p:sldId id="558" r:id="rId23"/>
    <p:sldId id="559" r:id="rId24"/>
    <p:sldId id="600" r:id="rId25"/>
    <p:sldId id="601" r:id="rId26"/>
    <p:sldId id="560" r:id="rId27"/>
    <p:sldId id="602" r:id="rId28"/>
    <p:sldId id="603" r:id="rId29"/>
    <p:sldId id="604" r:id="rId30"/>
    <p:sldId id="561" r:id="rId31"/>
    <p:sldId id="562" r:id="rId32"/>
    <p:sldId id="563" r:id="rId33"/>
    <p:sldId id="605" r:id="rId34"/>
    <p:sldId id="606" r:id="rId35"/>
    <p:sldId id="564" r:id="rId36"/>
    <p:sldId id="565" r:id="rId37"/>
    <p:sldId id="566" r:id="rId38"/>
    <p:sldId id="567" r:id="rId39"/>
    <p:sldId id="568" r:id="rId40"/>
    <p:sldId id="569" r:id="rId41"/>
    <p:sldId id="570" r:id="rId42"/>
    <p:sldId id="571" r:id="rId43"/>
    <p:sldId id="572" r:id="rId44"/>
    <p:sldId id="573" r:id="rId45"/>
    <p:sldId id="585" r:id="rId46"/>
    <p:sldId id="574" r:id="rId47"/>
    <p:sldId id="588" r:id="rId48"/>
    <p:sldId id="589" r:id="rId49"/>
    <p:sldId id="591" r:id="rId50"/>
    <p:sldId id="592" r:id="rId51"/>
    <p:sldId id="593" r:id="rId52"/>
    <p:sldId id="595" r:id="rId53"/>
    <p:sldId id="599" r:id="rId54"/>
    <p:sldId id="271" r:id="rId55"/>
  </p:sldIdLst>
  <p:sldSz cx="12192000" cy="6858000"/>
  <p:notesSz cx="6797675" cy="9928225"/>
  <p:embeddedFontLst>
    <p:embeddedFont>
      <p:font typeface="Montserrat" panose="020B0604020202020204" charset="-52"/>
      <p:regular r:id="rId58"/>
      <p:bold r:id="rId59"/>
      <p:italic r:id="rId60"/>
      <p:boldItalic r:id="rId61"/>
    </p:embeddedFont>
    <p:embeddedFont>
      <p:font typeface="Montserrat Black" panose="020B0604020202020204" charset="-52"/>
      <p:bold r:id="rId62"/>
      <p:italic r:id="rId63"/>
      <p:boldItalic r:id="rId64"/>
    </p:embeddedFont>
    <p:embeddedFont>
      <p:font typeface="Roboto" pitchFamily="2" charset="0"/>
      <p:regular r:id="rId65"/>
      <p:bold r:id="rId66"/>
      <p:italic r:id="rId67"/>
      <p:boldItalic r:id="rId68"/>
    </p:embeddedFont>
    <p:embeddedFont>
      <p:font typeface="Calibri" panose="020F0502020204030204" pitchFamily="34" charset="0"/>
      <p:regular r:id="rId69"/>
      <p:bold r:id="rId70"/>
      <p:italic r:id="rId71"/>
      <p:boldItalic r:id="rId72"/>
    </p:embeddedFont>
    <p:embeddedFont>
      <p:font typeface="Avenir Next Cyr Heavy" panose="020B0903020202020204" charset="-52"/>
      <p:bold r:id="rId73"/>
      <p:boldItalic r:id="rId7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1827"/>
    <a:srgbClr val="FFFFFF"/>
    <a:srgbClr val="932134"/>
    <a:srgbClr val="F7F7F7"/>
    <a:srgbClr val="C42034"/>
    <a:srgbClr val="9A2635"/>
    <a:srgbClr val="C90939"/>
    <a:srgbClr val="B81733"/>
    <a:srgbClr val="E9D1D4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0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75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font" Target="fonts/font17.fntdata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1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_rels/data43.xml.rels><?xml version="1.0" encoding="UTF-8" standalone="yes"?>
<Relationships xmlns="http://schemas.openxmlformats.org/package/2006/relationships"><Relationship Id="rId1" Type="http://schemas.openxmlformats.org/officeDocument/2006/relationships/hyperlink" Target="https://edsoo.ru/" TargetMode="External"/></Relationships>
</file>

<file path=ppt/diagrams/_rels/drawing43.xml.rels><?xml version="1.0" encoding="UTF-8" standalone="yes"?>
<Relationships xmlns="http://schemas.openxmlformats.org/package/2006/relationships"><Relationship Id="rId1" Type="http://schemas.openxmlformats.org/officeDocument/2006/relationships/hyperlink" Target="https://edsoo.ru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A2635"/>
              </a:solidFill>
            </a:rPr>
            <a:t>Распоряжение Департамента образования и науки города Москвы от 23.05.2025 № Р-71 « Об утверждении Положения о целевой модели наставничества педагогических работников в государственных образовательных организациях, подведомственных Департаменту образования и науки города Москвы»</a:t>
          </a:r>
          <a:endParaRPr lang="ru-RU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B380642F-97B3-49B5-BE62-509B1A4C1ADC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A2635"/>
              </a:solidFill>
            </a:rPr>
            <a:t>Приказ ГАОУ ДПО «Корпоративный университет» от 18.06.2025 № 01-10-285 «Об утверждении Положения об экспертном совете по реализации наставничества в государственных образовательных организациях, подведомственных Департаменту образования и науки города Москвы»</a:t>
          </a:r>
          <a:endParaRPr lang="ru-RU" dirty="0">
            <a:solidFill>
              <a:srgbClr val="932134"/>
            </a:solidFill>
          </a:endParaRPr>
        </a:p>
      </dgm:t>
    </dgm:pt>
    <dgm:pt modelId="{97A5D2DB-8958-42A2-8816-CC0B87DEBBD8}" type="parTrans" cxnId="{F114557B-F8A3-4E92-BECD-C889A852CAC9}">
      <dgm:prSet/>
      <dgm:spPr/>
      <dgm:t>
        <a:bodyPr/>
        <a:lstStyle/>
        <a:p>
          <a:endParaRPr lang="ru-RU"/>
        </a:p>
      </dgm:t>
    </dgm:pt>
    <dgm:pt modelId="{84D7F616-E6E9-4A97-AB45-4E720FDA7849}" type="sibTrans" cxnId="{F114557B-F8A3-4E92-BECD-C889A852CAC9}">
      <dgm:prSet/>
      <dgm:spPr/>
      <dgm:t>
        <a:bodyPr/>
        <a:lstStyle/>
        <a:p>
          <a:endParaRPr lang="ru-RU"/>
        </a:p>
      </dgm:t>
    </dgm:pt>
    <dgm:pt modelId="{4EA79091-1322-4404-98A9-26E17A2035A7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A2635"/>
              </a:solidFill>
            </a:rPr>
            <a:t>Приказ ГАОУ ДПО «Корпоративный университет» от 07.07.2025 № 01-10-324  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smtClean="0">
              <a:solidFill>
                <a:srgbClr val="9A2635"/>
              </a:solidFill>
            </a:rPr>
            <a:t/>
          </a:r>
          <a:br>
            <a:rPr lang="ru-RU" dirty="0" smtClean="0">
              <a:solidFill>
                <a:srgbClr val="9A2635"/>
              </a:solidFill>
            </a:rPr>
          </a:br>
          <a:r>
            <a:rPr lang="ru-RU" dirty="0" smtClean="0">
              <a:solidFill>
                <a:srgbClr val="9A2635"/>
              </a:solidFill>
            </a:rPr>
            <a:t>«Об утверждении методических рекомендаций по адаптации вновь принятых педагогических работников в общеобразовательных организациях города Москвы»</a:t>
          </a:r>
          <a:endParaRPr lang="ru-RU" dirty="0">
            <a:solidFill>
              <a:srgbClr val="932134"/>
            </a:solidFill>
          </a:endParaRPr>
        </a:p>
      </dgm:t>
    </dgm:pt>
    <dgm:pt modelId="{42C8F608-21FA-4D60-BB80-95F065C9FCD4}" type="parTrans" cxnId="{44583A75-9573-43C9-9349-EAC0DA6DFC5C}">
      <dgm:prSet/>
      <dgm:spPr/>
      <dgm:t>
        <a:bodyPr/>
        <a:lstStyle/>
        <a:p>
          <a:endParaRPr lang="ru-RU"/>
        </a:p>
      </dgm:t>
    </dgm:pt>
    <dgm:pt modelId="{919D6713-D302-4FC1-83B2-17E265762221}" type="sibTrans" cxnId="{44583A75-9573-43C9-9349-EAC0DA6DFC5C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637247-6A9C-4380-BBA5-F69A6BB85DB1}" type="pres">
      <dgm:prSet presAssocID="{5EA944BE-8278-4118-9469-62E8C66D2EF5}" presName="spacer" presStyleCnt="0"/>
      <dgm:spPr/>
    </dgm:pt>
    <dgm:pt modelId="{99F7FA73-619D-453C-B294-DDC94E30D360}" type="pres">
      <dgm:prSet presAssocID="{B380642F-97B3-49B5-BE62-509B1A4C1AD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E27DE2-81DB-473C-B945-4520D65DF5FA}" type="pres">
      <dgm:prSet presAssocID="{84D7F616-E6E9-4A97-AB45-4E720FDA7849}" presName="spacer" presStyleCnt="0"/>
      <dgm:spPr/>
    </dgm:pt>
    <dgm:pt modelId="{DABBB1D8-1B64-4DC8-883A-6DBEAC737E41}" type="pres">
      <dgm:prSet presAssocID="{4EA79091-1322-4404-98A9-26E17A2035A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14557B-F8A3-4E92-BECD-C889A852CAC9}" srcId="{A9EC7072-3798-4205-BC3D-EE1ACF82683E}" destId="{B380642F-97B3-49B5-BE62-509B1A4C1ADC}" srcOrd="1" destOrd="0" parTransId="{97A5D2DB-8958-42A2-8816-CC0B87DEBBD8}" sibTransId="{84D7F616-E6E9-4A97-AB45-4E720FDA7849}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BC54B2B7-C27A-4915-9E1E-F83439539AB3}" type="presOf" srcId="{B380642F-97B3-49B5-BE62-509B1A4C1ADC}" destId="{99F7FA73-619D-453C-B294-DDC94E30D360}" srcOrd="0" destOrd="0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44583A75-9573-43C9-9349-EAC0DA6DFC5C}" srcId="{A9EC7072-3798-4205-BC3D-EE1ACF82683E}" destId="{4EA79091-1322-4404-98A9-26E17A2035A7}" srcOrd="2" destOrd="0" parTransId="{42C8F608-21FA-4D60-BB80-95F065C9FCD4}" sibTransId="{919D6713-D302-4FC1-83B2-17E265762221}"/>
    <dgm:cxn modelId="{37337044-A2FB-4115-A992-268CC7A39305}" type="presOf" srcId="{4EA79091-1322-4404-98A9-26E17A2035A7}" destId="{DABBB1D8-1B64-4DC8-883A-6DBEAC737E41}" srcOrd="0" destOrd="0" presId="urn:microsoft.com/office/officeart/2005/8/layout/vList2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22E96E69-F19F-423F-92C7-77B0EE80ADB2}" type="presParOf" srcId="{55FA53FA-F2A6-4E96-8CF8-44BC4AD005EE}" destId="{89637247-6A9C-4380-BBA5-F69A6BB85DB1}" srcOrd="1" destOrd="0" presId="urn:microsoft.com/office/officeart/2005/8/layout/vList2"/>
    <dgm:cxn modelId="{F771AEAA-61FE-4C1B-A3BC-7B59CF8D679D}" type="presParOf" srcId="{55FA53FA-F2A6-4E96-8CF8-44BC4AD005EE}" destId="{99F7FA73-619D-453C-B294-DDC94E30D360}" srcOrd="2" destOrd="0" presId="urn:microsoft.com/office/officeart/2005/8/layout/vList2"/>
    <dgm:cxn modelId="{771E2016-5120-4FE2-B429-3C84A2433424}" type="presParOf" srcId="{55FA53FA-F2A6-4E96-8CF8-44BC4AD005EE}" destId="{9EE27DE2-81DB-473C-B945-4520D65DF5FA}" srcOrd="3" destOrd="0" presId="urn:microsoft.com/office/officeart/2005/8/layout/vList2"/>
    <dgm:cxn modelId="{8C913D59-DDD2-4218-8E7E-55EFF6A97F81}" type="presParOf" srcId="{55FA53FA-F2A6-4E96-8CF8-44BC4AD005EE}" destId="{DABBB1D8-1B64-4DC8-883A-6DBEAC737E4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pPr algn="just"/>
          <a:r>
            <a:rPr lang="ru-RU" sz="2000" dirty="0" smtClean="0">
              <a:solidFill>
                <a:srgbClr val="9A2635"/>
              </a:solidFill>
            </a:rPr>
            <a:t>Приказ ГАОУ ДПО «Корпоративный университет» от 14.08.2025 № 01-10-370 «Об утверждении состава экспертного совета по реализации наставничества в государственных образовательных организациях, подведомственных Департаменту образования и науки города Москвы»</a:t>
          </a:r>
          <a:endParaRPr lang="ru-RU" sz="20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094016EB-C180-4C2D-A361-9677A59FD6EA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2000" dirty="0" smtClean="0">
              <a:solidFill>
                <a:srgbClr val="9A2635"/>
              </a:solidFill>
            </a:rPr>
            <a:t>В состав экспертного совета входят: </a:t>
          </a:r>
          <a:br>
            <a:rPr lang="ru-RU" sz="2000" dirty="0" smtClean="0">
              <a:solidFill>
                <a:srgbClr val="9A2635"/>
              </a:solidFill>
            </a:rPr>
          </a:br>
          <a:r>
            <a:rPr lang="ru-RU" sz="2000" dirty="0" smtClean="0">
              <a:solidFill>
                <a:srgbClr val="9A2635"/>
              </a:solidFill>
            </a:rPr>
            <a:t>по одному кандидату от МРСД; </a:t>
          </a:r>
          <a:br>
            <a:rPr lang="ru-RU" sz="2000" dirty="0" smtClean="0">
              <a:solidFill>
                <a:srgbClr val="9A2635"/>
              </a:solidFill>
            </a:rPr>
          </a:br>
          <a:r>
            <a:rPr lang="ru-RU" sz="2000" dirty="0" smtClean="0">
              <a:solidFill>
                <a:srgbClr val="9A2635"/>
              </a:solidFill>
            </a:rPr>
            <a:t>представители от ГАОУ ВО МГПУ, МГО Профсоюза и ГАОУ ДПО «Корпоративный университет».</a:t>
          </a:r>
          <a:br>
            <a:rPr lang="ru-RU" sz="2000" dirty="0" smtClean="0">
              <a:solidFill>
                <a:srgbClr val="9A2635"/>
              </a:solidFill>
            </a:rPr>
          </a:br>
          <a:r>
            <a:rPr lang="ru-RU" sz="2000" dirty="0" smtClean="0">
              <a:solidFill>
                <a:srgbClr val="9A2635"/>
              </a:solidFill>
            </a:rPr>
            <a:t>Количественный состав – 41 человек</a:t>
          </a:r>
          <a:endParaRPr lang="ru-RU" sz="2000" dirty="0">
            <a:solidFill>
              <a:srgbClr val="932134"/>
            </a:solidFill>
          </a:endParaRPr>
        </a:p>
      </dgm:t>
    </dgm:pt>
    <dgm:pt modelId="{79C2E306-D932-4734-81A2-505F266CCBA1}" type="parTrans" cxnId="{04FA4BE3-895C-4C4E-9048-88533C353809}">
      <dgm:prSet/>
      <dgm:spPr/>
      <dgm:t>
        <a:bodyPr/>
        <a:lstStyle/>
        <a:p>
          <a:endParaRPr lang="ru-RU"/>
        </a:p>
      </dgm:t>
    </dgm:pt>
    <dgm:pt modelId="{448EFBAB-FE6A-457C-A1B0-1F7892E5E37D}" type="sibTrans" cxnId="{04FA4BE3-895C-4C4E-9048-88533C353809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637247-6A9C-4380-BBA5-F69A6BB85DB1}" type="pres">
      <dgm:prSet presAssocID="{5EA944BE-8278-4118-9469-62E8C66D2EF5}" presName="spacer" presStyleCnt="0"/>
      <dgm:spPr/>
    </dgm:pt>
    <dgm:pt modelId="{AF2C7E65-1C24-495F-947F-1E581F553BEF}" type="pres">
      <dgm:prSet presAssocID="{094016EB-C180-4C2D-A361-9677A59FD6E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04FA4BE3-895C-4C4E-9048-88533C353809}" srcId="{A9EC7072-3798-4205-BC3D-EE1ACF82683E}" destId="{094016EB-C180-4C2D-A361-9677A59FD6EA}" srcOrd="1" destOrd="0" parTransId="{79C2E306-D932-4734-81A2-505F266CCBA1}" sibTransId="{448EFBAB-FE6A-457C-A1B0-1F7892E5E37D}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28AEE0B7-B650-4F32-8C0C-ADF04EE4AA9D}" type="presOf" srcId="{094016EB-C180-4C2D-A361-9677A59FD6EA}" destId="{AF2C7E65-1C24-495F-947F-1E581F553BEF}" srcOrd="0" destOrd="0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DA2F2F6F-2BA1-48A1-AC82-D43EE5F99E9A}" type="presParOf" srcId="{55FA53FA-F2A6-4E96-8CF8-44BC4AD005EE}" destId="{89637247-6A9C-4380-BBA5-F69A6BB85DB1}" srcOrd="1" destOrd="0" presId="urn:microsoft.com/office/officeart/2005/8/layout/vList2"/>
    <dgm:cxn modelId="{9D15A7A0-0869-4256-A981-277B311E5481}" type="presParOf" srcId="{55FA53FA-F2A6-4E96-8CF8-44BC4AD005EE}" destId="{AF2C7E65-1C24-495F-947F-1E581F553BE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2000" dirty="0" smtClean="0">
              <a:solidFill>
                <a:srgbClr val="9A2635"/>
              </a:solidFill>
            </a:rPr>
            <a:t>Приказ ГАОУ ДПО «Корпоративный университет» от 05.06.2025 № 01-10-243 «О проведении мониторинга эффективности внедрения системы наставничества в образовательных организациях города Москвы» (обработка результатов мониторинга до 20.08.2025)</a:t>
          </a:r>
          <a:endParaRPr lang="ru-RU" sz="20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D272BBBF-6E9D-413A-A919-7BE4C97B4BDE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2000" dirty="0" smtClean="0">
              <a:solidFill>
                <a:srgbClr val="9A2635"/>
              </a:solidFill>
            </a:rPr>
            <a:t>Формируется реестр педагогов-наставников общеобразовательных организаций, подведомственных ДОНМ: на 13 августа 2025 года в реестр вошли педагоги-наставники из 306 общеобразовательных организаций</a:t>
          </a:r>
          <a:endParaRPr lang="ru-RU" sz="2000" dirty="0">
            <a:solidFill>
              <a:srgbClr val="932134"/>
            </a:solidFill>
          </a:endParaRPr>
        </a:p>
      </dgm:t>
    </dgm:pt>
    <dgm:pt modelId="{C917BC26-0EB9-48B3-9DE9-833345AF6308}" type="parTrans" cxnId="{C01D0958-15C6-4D15-A40E-F7DD0D88C25D}">
      <dgm:prSet/>
      <dgm:spPr/>
      <dgm:t>
        <a:bodyPr/>
        <a:lstStyle/>
        <a:p>
          <a:endParaRPr lang="ru-RU"/>
        </a:p>
      </dgm:t>
    </dgm:pt>
    <dgm:pt modelId="{195A564B-CA35-466D-8381-1F09B636924D}" type="sibTrans" cxnId="{C01D0958-15C6-4D15-A40E-F7DD0D88C25D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637247-6A9C-4380-BBA5-F69A6BB85DB1}" type="pres">
      <dgm:prSet presAssocID="{5EA944BE-8278-4118-9469-62E8C66D2EF5}" presName="spacer" presStyleCnt="0"/>
      <dgm:spPr/>
    </dgm:pt>
    <dgm:pt modelId="{9D9C7CF4-8A94-4A36-9D11-B3F9E19520A3}" type="pres">
      <dgm:prSet presAssocID="{D272BBBF-6E9D-413A-A919-7BE4C97B4BD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C65888CA-BFA1-40E4-A7E4-BD0A4C51E32F}" type="presOf" srcId="{D272BBBF-6E9D-413A-A919-7BE4C97B4BDE}" destId="{9D9C7CF4-8A94-4A36-9D11-B3F9E19520A3}" srcOrd="0" destOrd="0" presId="urn:microsoft.com/office/officeart/2005/8/layout/vList2"/>
    <dgm:cxn modelId="{C01D0958-15C6-4D15-A40E-F7DD0D88C25D}" srcId="{A9EC7072-3798-4205-BC3D-EE1ACF82683E}" destId="{D272BBBF-6E9D-413A-A919-7BE4C97B4BDE}" srcOrd="1" destOrd="0" parTransId="{C917BC26-0EB9-48B3-9DE9-833345AF6308}" sibTransId="{195A564B-CA35-466D-8381-1F09B636924D}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1803C847-0DA7-4F67-86B0-F498E3472D7C}" type="presParOf" srcId="{55FA53FA-F2A6-4E96-8CF8-44BC4AD005EE}" destId="{89637247-6A9C-4380-BBA5-F69A6BB85DB1}" srcOrd="1" destOrd="0" presId="urn:microsoft.com/office/officeart/2005/8/layout/vList2"/>
    <dgm:cxn modelId="{174E387D-AFC6-4AC8-8899-5604411A4C7D}" type="presParOf" srcId="{55FA53FA-F2A6-4E96-8CF8-44BC4AD005EE}" destId="{9D9C7CF4-8A94-4A36-9D11-B3F9E19520A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32134"/>
              </a:solidFill>
            </a:rPr>
            <a:t>Сохранение</a:t>
          </a:r>
          <a:r>
            <a:rPr lang="ru-RU" b="0" i="0" dirty="0" smtClean="0"/>
            <a:t> </a:t>
          </a:r>
          <a:r>
            <a:rPr lang="ru-RU" dirty="0" smtClean="0">
              <a:solidFill>
                <a:srgbClr val="932134"/>
              </a:solidFill>
            </a:rPr>
            <a:t>кадров</a:t>
          </a:r>
          <a:endParaRPr lang="ru-RU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l"/>
          <a:r>
            <a:rPr lang="ru-RU" sz="1800" b="0" i="0" dirty="0" smtClean="0"/>
            <a:t>Первые месяцы работы – критический период для вновь принятого педагога. </a:t>
          </a:r>
          <a:br>
            <a:rPr lang="ru-RU" sz="1800" b="0" i="0" dirty="0" smtClean="0"/>
          </a:br>
          <a:r>
            <a:rPr lang="ru-RU" sz="3600" b="1" i="0" dirty="0" smtClean="0"/>
            <a:t>+</a:t>
          </a:r>
          <a:r>
            <a:rPr lang="ru-RU" sz="2000" b="0" i="0" dirty="0" smtClean="0"/>
            <a:t> </a:t>
          </a:r>
          <a:r>
            <a:rPr lang="ru-RU" sz="1800" b="0" i="0" dirty="0" smtClean="0"/>
            <a:t>помогает удержать ценных специалистов и избежать "текучки кадров", которая негативно сказывается на стабильности и качестве образовательного процесса.</a:t>
          </a:r>
          <a:br>
            <a:rPr lang="ru-RU" sz="1800" b="0" i="0" dirty="0" smtClean="0"/>
          </a:br>
          <a:r>
            <a:rPr lang="ru-RU" sz="3600" b="1" i="0" dirty="0" smtClean="0"/>
            <a:t>-</a:t>
          </a:r>
          <a:r>
            <a:rPr lang="ru-RU" sz="2000" b="0" i="0" dirty="0" smtClean="0"/>
            <a:t> </a:t>
          </a:r>
          <a:r>
            <a:rPr lang="ru-RU" sz="1800" b="0" i="0" dirty="0" smtClean="0"/>
            <a:t>привести к разочарованию, стрессу и, как следствие, увольнению.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8C19D1F1-C459-4DDA-84FD-DCF625D02449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32134"/>
              </a:solidFill>
            </a:rPr>
            <a:t>Повышение качества образования </a:t>
          </a:r>
          <a:endParaRPr lang="ru-RU" dirty="0">
            <a:solidFill>
              <a:srgbClr val="932134"/>
            </a:solidFill>
          </a:endParaRPr>
        </a:p>
      </dgm:t>
    </dgm:pt>
    <dgm:pt modelId="{818FC793-45D3-4000-9B71-05C1D7998FED}" type="parTrans" cxnId="{A64F8A17-2271-4361-9A38-B23454302FC2}">
      <dgm:prSet/>
      <dgm:spPr/>
      <dgm:t>
        <a:bodyPr/>
        <a:lstStyle/>
        <a:p>
          <a:endParaRPr lang="ru-RU"/>
        </a:p>
      </dgm:t>
    </dgm:pt>
    <dgm:pt modelId="{418B57E6-DDDC-4219-9213-7600FE4170B7}" type="sibTrans" cxnId="{A64F8A17-2271-4361-9A38-B23454302FC2}">
      <dgm:prSet/>
      <dgm:spPr/>
      <dgm:t>
        <a:bodyPr/>
        <a:lstStyle/>
        <a:p>
          <a:endParaRPr lang="ru-RU"/>
        </a:p>
      </dgm:t>
    </dgm:pt>
    <dgm:pt modelId="{D633CC72-746B-4770-934B-BF3C74111494}">
      <dgm:prSet phldrT="[Текст]" custT="1"/>
      <dgm:spPr/>
      <dgm:t>
        <a:bodyPr/>
        <a:lstStyle/>
        <a:p>
          <a:pPr algn="just"/>
          <a:r>
            <a:rPr lang="ru-RU" sz="1800" b="0" i="0" dirty="0" smtClean="0"/>
            <a:t>Адаптированный педагог, хорошо знакомый с методиками, технологиями и культурой школы, быстрее начинает эффективно работать. Он способен более качественно планировать уроки, взаимодействовать с учениками и родителями, реализовывать инновационные проекты</a:t>
          </a:r>
          <a:endParaRPr lang="ru-RU" sz="1800" b="0" i="0" dirty="0"/>
        </a:p>
      </dgm:t>
    </dgm:pt>
    <dgm:pt modelId="{39C4014B-A3D6-4DF4-84B7-A0C028C95B0E}" type="parTrans" cxnId="{AF8F6C2D-72DE-4075-B07A-A2632E819999}">
      <dgm:prSet/>
      <dgm:spPr/>
      <dgm:t>
        <a:bodyPr/>
        <a:lstStyle/>
        <a:p>
          <a:endParaRPr lang="ru-RU"/>
        </a:p>
      </dgm:t>
    </dgm:pt>
    <dgm:pt modelId="{EF6F8C9E-F387-44AC-82A2-8B3518FA9C8D}" type="sibTrans" cxnId="{AF8F6C2D-72DE-4075-B07A-A2632E819999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FC394-7B77-4ED7-9F9E-76D811539C22}" type="pres">
      <dgm:prSet presAssocID="{8C19D1F1-C459-4DDA-84FD-DCF625D0244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109E8-EC65-4F82-A2AD-F285A8686AA7}" type="pres">
      <dgm:prSet presAssocID="{8C19D1F1-C459-4DDA-84FD-DCF625D0244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FDD47783-499C-418A-A55B-ED775E1D20F1}" type="presOf" srcId="{8C19D1F1-C459-4DDA-84FD-DCF625D02449}" destId="{60FFC394-7B77-4ED7-9F9E-76D811539C22}" srcOrd="0" destOrd="0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A64F8A17-2271-4361-9A38-B23454302FC2}" srcId="{A9EC7072-3798-4205-BC3D-EE1ACF82683E}" destId="{8C19D1F1-C459-4DDA-84FD-DCF625D02449}" srcOrd="1" destOrd="0" parTransId="{818FC793-45D3-4000-9B71-05C1D7998FED}" sibTransId="{418B57E6-DDDC-4219-9213-7600FE4170B7}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8ED2FA91-85C0-40B4-A81F-7FDE63795124}" type="presOf" srcId="{D633CC72-746B-4770-934B-BF3C74111494}" destId="{0D6109E8-EC65-4F82-A2AD-F285A8686AA7}" srcOrd="0" destOrd="0" presId="urn:microsoft.com/office/officeart/2005/8/layout/vList2"/>
    <dgm:cxn modelId="{AF8F6C2D-72DE-4075-B07A-A2632E819999}" srcId="{8C19D1F1-C459-4DDA-84FD-DCF625D02449}" destId="{D633CC72-746B-4770-934B-BF3C74111494}" srcOrd="0" destOrd="0" parTransId="{39C4014B-A3D6-4DF4-84B7-A0C028C95B0E}" sibTransId="{EF6F8C9E-F387-44AC-82A2-8B3518FA9C8D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  <dgm:cxn modelId="{5C83752D-FF51-49EF-8E81-B71C92F173BC}" type="presParOf" srcId="{55FA53FA-F2A6-4E96-8CF8-44BC4AD005EE}" destId="{60FFC394-7B77-4ED7-9F9E-76D811539C22}" srcOrd="2" destOrd="0" presId="urn:microsoft.com/office/officeart/2005/8/layout/vList2"/>
    <dgm:cxn modelId="{27E4ED05-E16B-47FA-BE21-DBB59A16174F}" type="presParOf" srcId="{55FA53FA-F2A6-4E96-8CF8-44BC4AD005EE}" destId="{0D6109E8-EC65-4F82-A2AD-F285A8686AA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32134"/>
              </a:solidFill>
            </a:rPr>
            <a:t>Формирование позитивного имиджа школы</a:t>
          </a:r>
          <a:endParaRPr lang="ru-RU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b="0" i="0" dirty="0" smtClean="0"/>
            <a:t>Школа, которая заботится о своих сотрудниках, создает атмосферу поддержки и профессионального роста, привлекает лучших специалистов, что положительно сказывается на репутации школы и ее конкурентоспособности</a:t>
          </a:r>
          <a:endParaRPr lang="ru-RU" sz="1800" b="0" i="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8C19D1F1-C459-4DDA-84FD-DCF625D02449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32134"/>
              </a:solidFill>
            </a:rPr>
            <a:t>Экономическая целесообразность</a:t>
          </a:r>
          <a:endParaRPr lang="ru-RU" dirty="0">
            <a:solidFill>
              <a:srgbClr val="932134"/>
            </a:solidFill>
          </a:endParaRPr>
        </a:p>
      </dgm:t>
    </dgm:pt>
    <dgm:pt modelId="{818FC793-45D3-4000-9B71-05C1D7998FED}" type="parTrans" cxnId="{A64F8A17-2271-4361-9A38-B23454302FC2}">
      <dgm:prSet/>
      <dgm:spPr/>
      <dgm:t>
        <a:bodyPr/>
        <a:lstStyle/>
        <a:p>
          <a:endParaRPr lang="ru-RU"/>
        </a:p>
      </dgm:t>
    </dgm:pt>
    <dgm:pt modelId="{418B57E6-DDDC-4219-9213-7600FE4170B7}" type="sibTrans" cxnId="{A64F8A17-2271-4361-9A38-B23454302FC2}">
      <dgm:prSet/>
      <dgm:spPr/>
      <dgm:t>
        <a:bodyPr/>
        <a:lstStyle/>
        <a:p>
          <a:endParaRPr lang="ru-RU"/>
        </a:p>
      </dgm:t>
    </dgm:pt>
    <dgm:pt modelId="{D633CC72-746B-4770-934B-BF3C74111494}">
      <dgm:prSet phldrT="[Текст]" custT="1"/>
      <dgm:spPr/>
      <dgm:t>
        <a:bodyPr/>
        <a:lstStyle/>
        <a:p>
          <a:pPr algn="just"/>
          <a:r>
            <a:rPr lang="ru-RU" sz="1800" b="0" i="0" dirty="0" smtClean="0"/>
            <a:t>Затраты на подбор, обучение и адаптацию нового сотрудника – это значительные инвестиции. Если педагог увольняется в течение первого года работы, эти инвестиции не окупаются. Эффективная адаптация позволяет снизить потери и получить максимальную отдачу от вложенных средств</a:t>
          </a:r>
          <a:endParaRPr lang="ru-RU" sz="1800" dirty="0"/>
        </a:p>
      </dgm:t>
    </dgm:pt>
    <dgm:pt modelId="{39C4014B-A3D6-4DF4-84B7-A0C028C95B0E}" type="parTrans" cxnId="{AF8F6C2D-72DE-4075-B07A-A2632E819999}">
      <dgm:prSet/>
      <dgm:spPr/>
      <dgm:t>
        <a:bodyPr/>
        <a:lstStyle/>
        <a:p>
          <a:endParaRPr lang="ru-RU"/>
        </a:p>
      </dgm:t>
    </dgm:pt>
    <dgm:pt modelId="{EF6F8C9E-F387-44AC-82A2-8B3518FA9C8D}" type="sibTrans" cxnId="{AF8F6C2D-72DE-4075-B07A-A2632E819999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FC394-7B77-4ED7-9F9E-76D811539C22}" type="pres">
      <dgm:prSet presAssocID="{8C19D1F1-C459-4DDA-84FD-DCF625D0244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109E8-EC65-4F82-A2AD-F285A8686AA7}" type="pres">
      <dgm:prSet presAssocID="{8C19D1F1-C459-4DDA-84FD-DCF625D0244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FDD47783-499C-418A-A55B-ED775E1D20F1}" type="presOf" srcId="{8C19D1F1-C459-4DDA-84FD-DCF625D02449}" destId="{60FFC394-7B77-4ED7-9F9E-76D811539C22}" srcOrd="0" destOrd="0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A64F8A17-2271-4361-9A38-B23454302FC2}" srcId="{A9EC7072-3798-4205-BC3D-EE1ACF82683E}" destId="{8C19D1F1-C459-4DDA-84FD-DCF625D02449}" srcOrd="1" destOrd="0" parTransId="{818FC793-45D3-4000-9B71-05C1D7998FED}" sibTransId="{418B57E6-DDDC-4219-9213-7600FE4170B7}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8ED2FA91-85C0-40B4-A81F-7FDE63795124}" type="presOf" srcId="{D633CC72-746B-4770-934B-BF3C74111494}" destId="{0D6109E8-EC65-4F82-A2AD-F285A8686AA7}" srcOrd="0" destOrd="0" presId="urn:microsoft.com/office/officeart/2005/8/layout/vList2"/>
    <dgm:cxn modelId="{AF8F6C2D-72DE-4075-B07A-A2632E819999}" srcId="{8C19D1F1-C459-4DDA-84FD-DCF625D02449}" destId="{D633CC72-746B-4770-934B-BF3C74111494}" srcOrd="0" destOrd="0" parTransId="{39C4014B-A3D6-4DF4-84B7-A0C028C95B0E}" sibTransId="{EF6F8C9E-F387-44AC-82A2-8B3518FA9C8D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  <dgm:cxn modelId="{5C83752D-FF51-49EF-8E81-B71C92F173BC}" type="presParOf" srcId="{55FA53FA-F2A6-4E96-8CF8-44BC4AD005EE}" destId="{60FFC394-7B77-4ED7-9F9E-76D811539C22}" srcOrd="2" destOrd="0" presId="urn:microsoft.com/office/officeart/2005/8/layout/vList2"/>
    <dgm:cxn modelId="{27E4ED05-E16B-47FA-BE21-DBB59A16174F}" type="presParOf" srcId="{55FA53FA-F2A6-4E96-8CF8-44BC4AD005EE}" destId="{0D6109E8-EC65-4F82-A2AD-F285A8686AA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32134"/>
              </a:solidFill>
            </a:rPr>
            <a:t>Развитие корпоративной культуры</a:t>
          </a:r>
          <a:endParaRPr lang="ru-RU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b="0" i="0" dirty="0" smtClean="0"/>
            <a:t>Адаптация – это не только знакомство с формальными правилами и процедурами, но и погружение в корпоративную культуру школы. Она помогает новым сотрудникам понять ценности, традиции и негласные правила, принятые в коллективе, что способствует формированию сплоченной и эффективной команды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8C19D1F1-C459-4DDA-84FD-DCF625D02449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32134"/>
              </a:solidFill>
            </a:rPr>
            <a:t>Преемственность и инновации</a:t>
          </a:r>
          <a:endParaRPr lang="ru-RU" dirty="0">
            <a:solidFill>
              <a:srgbClr val="932134"/>
            </a:solidFill>
          </a:endParaRPr>
        </a:p>
      </dgm:t>
    </dgm:pt>
    <dgm:pt modelId="{818FC793-45D3-4000-9B71-05C1D7998FED}" type="parTrans" cxnId="{A64F8A17-2271-4361-9A38-B23454302FC2}">
      <dgm:prSet/>
      <dgm:spPr/>
      <dgm:t>
        <a:bodyPr/>
        <a:lstStyle/>
        <a:p>
          <a:endParaRPr lang="ru-RU"/>
        </a:p>
      </dgm:t>
    </dgm:pt>
    <dgm:pt modelId="{418B57E6-DDDC-4219-9213-7600FE4170B7}" type="sibTrans" cxnId="{A64F8A17-2271-4361-9A38-B23454302FC2}">
      <dgm:prSet/>
      <dgm:spPr/>
      <dgm:t>
        <a:bodyPr/>
        <a:lstStyle/>
        <a:p>
          <a:endParaRPr lang="ru-RU"/>
        </a:p>
      </dgm:t>
    </dgm:pt>
    <dgm:pt modelId="{D633CC72-746B-4770-934B-BF3C74111494}">
      <dgm:prSet phldrT="[Текст]" custT="1"/>
      <dgm:spPr/>
      <dgm:t>
        <a:bodyPr/>
        <a:lstStyle/>
        <a:p>
          <a:pPr algn="just"/>
          <a:r>
            <a:rPr lang="ru-RU" sz="1800" b="0" i="0" dirty="0" smtClean="0"/>
            <a:t>Вновь прибывшие педагоги приносят с собой свежие идеи, новые методики и технологии. Успешная адаптация позволяет им поделиться своим опытом, внедрить инновации и внести свой вклад в развитие школы</a:t>
          </a:r>
          <a:endParaRPr lang="ru-RU" sz="1800" dirty="0"/>
        </a:p>
      </dgm:t>
    </dgm:pt>
    <dgm:pt modelId="{39C4014B-A3D6-4DF4-84B7-A0C028C95B0E}" type="parTrans" cxnId="{AF8F6C2D-72DE-4075-B07A-A2632E819999}">
      <dgm:prSet/>
      <dgm:spPr/>
      <dgm:t>
        <a:bodyPr/>
        <a:lstStyle/>
        <a:p>
          <a:endParaRPr lang="ru-RU"/>
        </a:p>
      </dgm:t>
    </dgm:pt>
    <dgm:pt modelId="{EF6F8C9E-F387-44AC-82A2-8B3518FA9C8D}" type="sibTrans" cxnId="{AF8F6C2D-72DE-4075-B07A-A2632E819999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FC394-7B77-4ED7-9F9E-76D811539C22}" type="pres">
      <dgm:prSet presAssocID="{8C19D1F1-C459-4DDA-84FD-DCF625D0244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109E8-EC65-4F82-A2AD-F285A8686AA7}" type="pres">
      <dgm:prSet presAssocID="{8C19D1F1-C459-4DDA-84FD-DCF625D0244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FDD47783-499C-418A-A55B-ED775E1D20F1}" type="presOf" srcId="{8C19D1F1-C459-4DDA-84FD-DCF625D02449}" destId="{60FFC394-7B77-4ED7-9F9E-76D811539C22}" srcOrd="0" destOrd="0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A64F8A17-2271-4361-9A38-B23454302FC2}" srcId="{A9EC7072-3798-4205-BC3D-EE1ACF82683E}" destId="{8C19D1F1-C459-4DDA-84FD-DCF625D02449}" srcOrd="1" destOrd="0" parTransId="{818FC793-45D3-4000-9B71-05C1D7998FED}" sibTransId="{418B57E6-DDDC-4219-9213-7600FE4170B7}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8ED2FA91-85C0-40B4-A81F-7FDE63795124}" type="presOf" srcId="{D633CC72-746B-4770-934B-BF3C74111494}" destId="{0D6109E8-EC65-4F82-A2AD-F285A8686AA7}" srcOrd="0" destOrd="0" presId="urn:microsoft.com/office/officeart/2005/8/layout/vList2"/>
    <dgm:cxn modelId="{AF8F6C2D-72DE-4075-B07A-A2632E819999}" srcId="{8C19D1F1-C459-4DDA-84FD-DCF625D02449}" destId="{D633CC72-746B-4770-934B-BF3C74111494}" srcOrd="0" destOrd="0" parTransId="{39C4014B-A3D6-4DF4-84B7-A0C028C95B0E}" sibTransId="{EF6F8C9E-F387-44AC-82A2-8B3518FA9C8D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  <dgm:cxn modelId="{5C83752D-FF51-49EF-8E81-B71C92F173BC}" type="presParOf" srcId="{55FA53FA-F2A6-4E96-8CF8-44BC4AD005EE}" destId="{60FFC394-7B77-4ED7-9F9E-76D811539C22}" srcOrd="2" destOrd="0" presId="urn:microsoft.com/office/officeart/2005/8/layout/vList2"/>
    <dgm:cxn modelId="{27E4ED05-E16B-47FA-BE21-DBB59A16174F}" type="presParOf" srcId="{55FA53FA-F2A6-4E96-8CF8-44BC4AD005EE}" destId="{0D6109E8-EC65-4F82-A2AD-F285A8686AA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D21E041-3AF9-4875-B2E2-3EAA1EC199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EF034D-A31F-4D87-BC02-72067D2CBA7E}">
      <dgm:prSet phldrT="[Текст]" custT="1"/>
      <dgm:spPr/>
      <dgm:t>
        <a:bodyPr/>
        <a:lstStyle/>
        <a:p>
          <a:r>
            <a:rPr lang="ru-RU" sz="2000" b="1" i="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Четкая система наставничества</a:t>
          </a:r>
          <a:endParaRPr lang="ru-RU" sz="2000" b="1" dirty="0">
            <a:solidFill>
              <a:schemeClr val="bg1"/>
            </a:solidFill>
          </a:endParaRPr>
        </a:p>
      </dgm:t>
    </dgm:pt>
    <dgm:pt modelId="{014134D5-0D59-47BF-8EF4-668FF347151B}" type="parTrans" cxnId="{87260383-B32A-462C-A7C1-1A0FD6281066}">
      <dgm:prSet/>
      <dgm:spPr/>
      <dgm:t>
        <a:bodyPr/>
        <a:lstStyle/>
        <a:p>
          <a:endParaRPr lang="ru-RU"/>
        </a:p>
      </dgm:t>
    </dgm:pt>
    <dgm:pt modelId="{63A62A8D-2D58-4BB9-B39D-2EB6B184FADB}" type="sibTrans" cxnId="{87260383-B32A-462C-A7C1-1A0FD6281066}">
      <dgm:prSet/>
      <dgm:spPr/>
      <dgm:t>
        <a:bodyPr/>
        <a:lstStyle/>
        <a:p>
          <a:endParaRPr lang="ru-RU"/>
        </a:p>
      </dgm:t>
    </dgm:pt>
    <dgm:pt modelId="{CFB29D22-59BB-469B-8453-789A8C0C5B4E}">
      <dgm:prSet phldrT="[Текст]" custT="1"/>
      <dgm:spPr/>
      <dgm:t>
        <a:bodyPr/>
        <a:lstStyle/>
        <a:p>
          <a:r>
            <a:rPr lang="ru-RU" sz="2000" b="1" i="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Индивидуальный план адаптации</a:t>
          </a:r>
          <a:endParaRPr lang="ru-RU" sz="2000" b="1" i="0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gm:t>
    </dgm:pt>
    <dgm:pt modelId="{0BBE0DD3-EA1B-45B6-8806-868C7109387D}" type="parTrans" cxnId="{A23219E5-032B-4F58-A2A9-F7C937DCE44B}">
      <dgm:prSet/>
      <dgm:spPr/>
      <dgm:t>
        <a:bodyPr/>
        <a:lstStyle/>
        <a:p>
          <a:endParaRPr lang="ru-RU"/>
        </a:p>
      </dgm:t>
    </dgm:pt>
    <dgm:pt modelId="{B3048515-AE3B-4AF4-B923-3C19E2788704}" type="sibTrans" cxnId="{A23219E5-032B-4F58-A2A9-F7C937DCE44B}">
      <dgm:prSet/>
      <dgm:spPr/>
      <dgm:t>
        <a:bodyPr/>
        <a:lstStyle/>
        <a:p>
          <a:endParaRPr lang="ru-RU"/>
        </a:p>
      </dgm:t>
    </dgm:pt>
    <dgm:pt modelId="{FB303CF8-494E-46A9-86C3-9A6F222CAC9A}">
      <dgm:prSet phldrT="[Текст]" custT="1"/>
      <dgm:spPr/>
      <dgm:t>
        <a:bodyPr/>
        <a:lstStyle/>
        <a:p>
          <a:r>
            <a:rPr lang="ru-RU" sz="2000" b="1" i="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Обучение и повышение квалификации</a:t>
          </a:r>
          <a:endParaRPr lang="ru-RU" sz="2000" b="1" i="0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gm:t>
    </dgm:pt>
    <dgm:pt modelId="{FE1607F1-0462-4E11-B5D7-6B5752666F97}" type="parTrans" cxnId="{E884A8D7-8B9F-49F5-B3FC-0DB84FE629E0}">
      <dgm:prSet/>
      <dgm:spPr/>
      <dgm:t>
        <a:bodyPr/>
        <a:lstStyle/>
        <a:p>
          <a:endParaRPr lang="ru-RU"/>
        </a:p>
      </dgm:t>
    </dgm:pt>
    <dgm:pt modelId="{90C08E48-1AD6-481E-9DC4-B772582A7685}" type="sibTrans" cxnId="{E884A8D7-8B9F-49F5-B3FC-0DB84FE629E0}">
      <dgm:prSet/>
      <dgm:spPr/>
      <dgm:t>
        <a:bodyPr/>
        <a:lstStyle/>
        <a:p>
          <a:endParaRPr lang="ru-RU"/>
        </a:p>
      </dgm:t>
    </dgm:pt>
    <dgm:pt modelId="{BF9ED19B-6A86-47AE-9E8D-193B5771C672}">
      <dgm:prSet phldrT="[Текст]" custT="1"/>
      <dgm:spPr/>
      <dgm:t>
        <a:bodyPr/>
        <a:lstStyle/>
        <a:p>
          <a:r>
            <a:rPr lang="ru-RU" sz="2000" b="1" i="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Поддержка со стороны администрации и коллег</a:t>
          </a:r>
          <a:endParaRPr lang="ru-RU" sz="2000" b="1" i="0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gm:t>
    </dgm:pt>
    <dgm:pt modelId="{23DC63FE-1A51-4655-9BD3-740D77674DDF}" type="parTrans" cxnId="{FA0CC79A-F865-4F44-B268-F6382D75F7D0}">
      <dgm:prSet/>
      <dgm:spPr/>
      <dgm:t>
        <a:bodyPr/>
        <a:lstStyle/>
        <a:p>
          <a:endParaRPr lang="ru-RU"/>
        </a:p>
      </dgm:t>
    </dgm:pt>
    <dgm:pt modelId="{0381DC56-570F-42D0-AB51-AF6A04F8F428}" type="sibTrans" cxnId="{FA0CC79A-F865-4F44-B268-F6382D75F7D0}">
      <dgm:prSet/>
      <dgm:spPr/>
      <dgm:t>
        <a:bodyPr/>
        <a:lstStyle/>
        <a:p>
          <a:endParaRPr lang="ru-RU"/>
        </a:p>
      </dgm:t>
    </dgm:pt>
    <dgm:pt modelId="{CA7C4AE3-504C-45D2-80C0-4DF00CDCD2D0}">
      <dgm:prSet phldrT="[Текст]" custT="1"/>
      <dgm:spPr/>
      <dgm:t>
        <a:bodyPr/>
        <a:lstStyle/>
        <a:p>
          <a:r>
            <a:rPr lang="ru-RU" sz="2000" b="1" i="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Регулярная обратная связь</a:t>
          </a:r>
          <a:endParaRPr lang="ru-RU" sz="2000" b="1" i="0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gm:t>
    </dgm:pt>
    <dgm:pt modelId="{A69A5885-0F8F-441E-94A5-129FE3FEA35C}" type="parTrans" cxnId="{A977A77E-6D15-4C1E-A98B-4468D1831D66}">
      <dgm:prSet/>
      <dgm:spPr/>
      <dgm:t>
        <a:bodyPr/>
        <a:lstStyle/>
        <a:p>
          <a:endParaRPr lang="ru-RU"/>
        </a:p>
      </dgm:t>
    </dgm:pt>
    <dgm:pt modelId="{51D725B7-D775-41FF-9C02-779C2E0457FB}" type="sibTrans" cxnId="{A977A77E-6D15-4C1E-A98B-4468D1831D66}">
      <dgm:prSet/>
      <dgm:spPr/>
      <dgm:t>
        <a:bodyPr/>
        <a:lstStyle/>
        <a:p>
          <a:endParaRPr lang="ru-RU"/>
        </a:p>
      </dgm:t>
    </dgm:pt>
    <dgm:pt modelId="{FEAAEF26-DDBE-43AB-91BE-E5E6AA2C4923}" type="pres">
      <dgm:prSet presAssocID="{5D21E041-3AF9-4875-B2E2-3EAA1EC1991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7FC554-15A1-4019-8239-FF4CA6FDA2F7}" type="pres">
      <dgm:prSet presAssocID="{0DEF034D-A31F-4D87-BC02-72067D2CBA7E}" presName="parentLin" presStyleCnt="0"/>
      <dgm:spPr/>
    </dgm:pt>
    <dgm:pt modelId="{12000FCA-58E5-4D46-BF96-2C67E7ECD05D}" type="pres">
      <dgm:prSet presAssocID="{0DEF034D-A31F-4D87-BC02-72067D2CBA7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F918A8F8-C0E8-4A01-87E1-E4E2B548B69E}" type="pres">
      <dgm:prSet presAssocID="{0DEF034D-A31F-4D87-BC02-72067D2CBA7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06F63-9E6F-4800-AF47-66CC4204777B}" type="pres">
      <dgm:prSet presAssocID="{0DEF034D-A31F-4D87-BC02-72067D2CBA7E}" presName="negativeSpace" presStyleCnt="0"/>
      <dgm:spPr/>
    </dgm:pt>
    <dgm:pt modelId="{87CAC9E5-0835-4F53-892F-8BEC1F36D9DF}" type="pres">
      <dgm:prSet presAssocID="{0DEF034D-A31F-4D87-BC02-72067D2CBA7E}" presName="childText" presStyleLbl="conFgAcc1" presStyleIdx="0" presStyleCnt="5">
        <dgm:presLayoutVars>
          <dgm:bulletEnabled val="1"/>
        </dgm:presLayoutVars>
      </dgm:prSet>
      <dgm:spPr/>
    </dgm:pt>
    <dgm:pt modelId="{64168E4F-4537-432C-AC3F-E8B6D97E1224}" type="pres">
      <dgm:prSet presAssocID="{63A62A8D-2D58-4BB9-B39D-2EB6B184FADB}" presName="spaceBetweenRectangles" presStyleCnt="0"/>
      <dgm:spPr/>
    </dgm:pt>
    <dgm:pt modelId="{1A453B47-6354-4D31-A4D0-DE389D8FE6B9}" type="pres">
      <dgm:prSet presAssocID="{CFB29D22-59BB-469B-8453-789A8C0C5B4E}" presName="parentLin" presStyleCnt="0"/>
      <dgm:spPr/>
    </dgm:pt>
    <dgm:pt modelId="{6BCCD240-4000-44BB-B493-790F7833C69B}" type="pres">
      <dgm:prSet presAssocID="{CFB29D22-59BB-469B-8453-789A8C0C5B4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F3A726E9-5310-43BA-8CEF-129303A887E0}" type="pres">
      <dgm:prSet presAssocID="{CFB29D22-59BB-469B-8453-789A8C0C5B4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2ACE17-7E2A-443A-BBB0-BCC79AA46F01}" type="pres">
      <dgm:prSet presAssocID="{CFB29D22-59BB-469B-8453-789A8C0C5B4E}" presName="negativeSpace" presStyleCnt="0"/>
      <dgm:spPr/>
    </dgm:pt>
    <dgm:pt modelId="{1A325A72-E8DD-43A2-A737-71B36ABECD7D}" type="pres">
      <dgm:prSet presAssocID="{CFB29D22-59BB-469B-8453-789A8C0C5B4E}" presName="childText" presStyleLbl="conFgAcc1" presStyleIdx="1" presStyleCnt="5">
        <dgm:presLayoutVars>
          <dgm:bulletEnabled val="1"/>
        </dgm:presLayoutVars>
      </dgm:prSet>
      <dgm:spPr/>
    </dgm:pt>
    <dgm:pt modelId="{E7FE7CFA-D3E3-4504-927F-4D8E33EC27FF}" type="pres">
      <dgm:prSet presAssocID="{B3048515-AE3B-4AF4-B923-3C19E2788704}" presName="spaceBetweenRectangles" presStyleCnt="0"/>
      <dgm:spPr/>
    </dgm:pt>
    <dgm:pt modelId="{ED1230D0-55C4-46E3-A4E2-C850B16B31F9}" type="pres">
      <dgm:prSet presAssocID="{FB303CF8-494E-46A9-86C3-9A6F222CAC9A}" presName="parentLin" presStyleCnt="0"/>
      <dgm:spPr/>
    </dgm:pt>
    <dgm:pt modelId="{79B67AE5-3EFF-4390-BAB2-EF358033922F}" type="pres">
      <dgm:prSet presAssocID="{FB303CF8-494E-46A9-86C3-9A6F222CAC9A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2756CC30-F727-418F-B5AA-5CC43E8DE964}" type="pres">
      <dgm:prSet presAssocID="{FB303CF8-494E-46A9-86C3-9A6F222CAC9A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AE493-A8EE-4E5B-AD57-0272558A7CDD}" type="pres">
      <dgm:prSet presAssocID="{FB303CF8-494E-46A9-86C3-9A6F222CAC9A}" presName="negativeSpace" presStyleCnt="0"/>
      <dgm:spPr/>
    </dgm:pt>
    <dgm:pt modelId="{ACFC2F03-B49A-445B-8D76-36C18D51CA04}" type="pres">
      <dgm:prSet presAssocID="{FB303CF8-494E-46A9-86C3-9A6F222CAC9A}" presName="childText" presStyleLbl="conFgAcc1" presStyleIdx="2" presStyleCnt="5">
        <dgm:presLayoutVars>
          <dgm:bulletEnabled val="1"/>
        </dgm:presLayoutVars>
      </dgm:prSet>
      <dgm:spPr/>
    </dgm:pt>
    <dgm:pt modelId="{192ABA54-5526-4B01-86EA-95BE12921D59}" type="pres">
      <dgm:prSet presAssocID="{90C08E48-1AD6-481E-9DC4-B772582A7685}" presName="spaceBetweenRectangles" presStyleCnt="0"/>
      <dgm:spPr/>
    </dgm:pt>
    <dgm:pt modelId="{D70E4225-1A1B-4129-81A7-7EE298F4073F}" type="pres">
      <dgm:prSet presAssocID="{BF9ED19B-6A86-47AE-9E8D-193B5771C672}" presName="parentLin" presStyleCnt="0"/>
      <dgm:spPr/>
    </dgm:pt>
    <dgm:pt modelId="{114EC49F-F26C-4768-9F38-8766B7A988D8}" type="pres">
      <dgm:prSet presAssocID="{BF9ED19B-6A86-47AE-9E8D-193B5771C672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F61FA4C5-49A5-4309-AD81-576F9C39E31D}" type="pres">
      <dgm:prSet presAssocID="{BF9ED19B-6A86-47AE-9E8D-193B5771C67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96AAA-CAC0-42A8-A69F-B44DE2551185}" type="pres">
      <dgm:prSet presAssocID="{BF9ED19B-6A86-47AE-9E8D-193B5771C672}" presName="negativeSpace" presStyleCnt="0"/>
      <dgm:spPr/>
    </dgm:pt>
    <dgm:pt modelId="{C4743791-2937-40D8-A83F-4F82750AEC62}" type="pres">
      <dgm:prSet presAssocID="{BF9ED19B-6A86-47AE-9E8D-193B5771C672}" presName="childText" presStyleLbl="conFgAcc1" presStyleIdx="3" presStyleCnt="5">
        <dgm:presLayoutVars>
          <dgm:bulletEnabled val="1"/>
        </dgm:presLayoutVars>
      </dgm:prSet>
      <dgm:spPr/>
    </dgm:pt>
    <dgm:pt modelId="{DF2A25FE-9447-4931-A831-D182E30F2F57}" type="pres">
      <dgm:prSet presAssocID="{0381DC56-570F-42D0-AB51-AF6A04F8F428}" presName="spaceBetweenRectangles" presStyleCnt="0"/>
      <dgm:spPr/>
    </dgm:pt>
    <dgm:pt modelId="{691537B3-AA46-40A2-96BB-0DFBD753C3E1}" type="pres">
      <dgm:prSet presAssocID="{CA7C4AE3-504C-45D2-80C0-4DF00CDCD2D0}" presName="parentLin" presStyleCnt="0"/>
      <dgm:spPr/>
    </dgm:pt>
    <dgm:pt modelId="{0A3BCAB3-7092-4957-8AF9-6EA368071C9B}" type="pres">
      <dgm:prSet presAssocID="{CA7C4AE3-504C-45D2-80C0-4DF00CDCD2D0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7393C43E-73DC-4063-8799-50CDA446F7C4}" type="pres">
      <dgm:prSet presAssocID="{CA7C4AE3-504C-45D2-80C0-4DF00CDCD2D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903EF-18F5-4963-BADD-E067D77E0374}" type="pres">
      <dgm:prSet presAssocID="{CA7C4AE3-504C-45D2-80C0-4DF00CDCD2D0}" presName="negativeSpace" presStyleCnt="0"/>
      <dgm:spPr/>
    </dgm:pt>
    <dgm:pt modelId="{8E28F33C-5D57-471C-8BE9-F2EE56BCA035}" type="pres">
      <dgm:prSet presAssocID="{CA7C4AE3-504C-45D2-80C0-4DF00CDCD2D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977A77E-6D15-4C1E-A98B-4468D1831D66}" srcId="{5D21E041-3AF9-4875-B2E2-3EAA1EC1991F}" destId="{CA7C4AE3-504C-45D2-80C0-4DF00CDCD2D0}" srcOrd="4" destOrd="0" parTransId="{A69A5885-0F8F-441E-94A5-129FE3FEA35C}" sibTransId="{51D725B7-D775-41FF-9C02-779C2E0457FB}"/>
    <dgm:cxn modelId="{027586E9-F7E7-4BCB-8638-EE02689DFB32}" type="presOf" srcId="{0DEF034D-A31F-4D87-BC02-72067D2CBA7E}" destId="{F918A8F8-C0E8-4A01-87E1-E4E2B548B69E}" srcOrd="1" destOrd="0" presId="urn:microsoft.com/office/officeart/2005/8/layout/list1"/>
    <dgm:cxn modelId="{A529EB0F-2305-4F11-ACC5-215FDD5C01DE}" type="presOf" srcId="{FB303CF8-494E-46A9-86C3-9A6F222CAC9A}" destId="{2756CC30-F727-418F-B5AA-5CC43E8DE964}" srcOrd="1" destOrd="0" presId="urn:microsoft.com/office/officeart/2005/8/layout/list1"/>
    <dgm:cxn modelId="{BFD7F646-EC3D-4D07-A2C8-099A66D0CFD5}" type="presOf" srcId="{CFB29D22-59BB-469B-8453-789A8C0C5B4E}" destId="{6BCCD240-4000-44BB-B493-790F7833C69B}" srcOrd="0" destOrd="0" presId="urn:microsoft.com/office/officeart/2005/8/layout/list1"/>
    <dgm:cxn modelId="{1E1456BD-8DAD-4BEA-BCE7-5E92498B1978}" type="presOf" srcId="{BF9ED19B-6A86-47AE-9E8D-193B5771C672}" destId="{F61FA4C5-49A5-4309-AD81-576F9C39E31D}" srcOrd="1" destOrd="0" presId="urn:microsoft.com/office/officeart/2005/8/layout/list1"/>
    <dgm:cxn modelId="{EFD9FBBF-7ABD-47A4-9306-62329AD91C6B}" type="presOf" srcId="{FB303CF8-494E-46A9-86C3-9A6F222CAC9A}" destId="{79B67AE5-3EFF-4390-BAB2-EF358033922F}" srcOrd="0" destOrd="0" presId="urn:microsoft.com/office/officeart/2005/8/layout/list1"/>
    <dgm:cxn modelId="{E0B53A6B-DE51-49B2-9DA5-A94634D6A7AE}" type="presOf" srcId="{CFB29D22-59BB-469B-8453-789A8C0C5B4E}" destId="{F3A726E9-5310-43BA-8CEF-129303A887E0}" srcOrd="1" destOrd="0" presId="urn:microsoft.com/office/officeart/2005/8/layout/list1"/>
    <dgm:cxn modelId="{BB271056-B311-4E01-95B8-9155E0880E87}" type="presOf" srcId="{5D21E041-3AF9-4875-B2E2-3EAA1EC1991F}" destId="{FEAAEF26-DDBE-43AB-91BE-E5E6AA2C4923}" srcOrd="0" destOrd="0" presId="urn:microsoft.com/office/officeart/2005/8/layout/list1"/>
    <dgm:cxn modelId="{FA0CC79A-F865-4F44-B268-F6382D75F7D0}" srcId="{5D21E041-3AF9-4875-B2E2-3EAA1EC1991F}" destId="{BF9ED19B-6A86-47AE-9E8D-193B5771C672}" srcOrd="3" destOrd="0" parTransId="{23DC63FE-1A51-4655-9BD3-740D77674DDF}" sibTransId="{0381DC56-570F-42D0-AB51-AF6A04F8F428}"/>
    <dgm:cxn modelId="{87260383-B32A-462C-A7C1-1A0FD6281066}" srcId="{5D21E041-3AF9-4875-B2E2-3EAA1EC1991F}" destId="{0DEF034D-A31F-4D87-BC02-72067D2CBA7E}" srcOrd="0" destOrd="0" parTransId="{014134D5-0D59-47BF-8EF4-668FF347151B}" sibTransId="{63A62A8D-2D58-4BB9-B39D-2EB6B184FADB}"/>
    <dgm:cxn modelId="{C3071756-7C86-4E5E-97B1-9756BEF4BFB6}" type="presOf" srcId="{0DEF034D-A31F-4D87-BC02-72067D2CBA7E}" destId="{12000FCA-58E5-4D46-BF96-2C67E7ECD05D}" srcOrd="0" destOrd="0" presId="urn:microsoft.com/office/officeart/2005/8/layout/list1"/>
    <dgm:cxn modelId="{51A0BE7F-D573-4E66-B752-8292479A8BCB}" type="presOf" srcId="{CA7C4AE3-504C-45D2-80C0-4DF00CDCD2D0}" destId="{0A3BCAB3-7092-4957-8AF9-6EA368071C9B}" srcOrd="0" destOrd="0" presId="urn:microsoft.com/office/officeart/2005/8/layout/list1"/>
    <dgm:cxn modelId="{A23219E5-032B-4F58-A2A9-F7C937DCE44B}" srcId="{5D21E041-3AF9-4875-B2E2-3EAA1EC1991F}" destId="{CFB29D22-59BB-469B-8453-789A8C0C5B4E}" srcOrd="1" destOrd="0" parTransId="{0BBE0DD3-EA1B-45B6-8806-868C7109387D}" sibTransId="{B3048515-AE3B-4AF4-B923-3C19E2788704}"/>
    <dgm:cxn modelId="{E884A8D7-8B9F-49F5-B3FC-0DB84FE629E0}" srcId="{5D21E041-3AF9-4875-B2E2-3EAA1EC1991F}" destId="{FB303CF8-494E-46A9-86C3-9A6F222CAC9A}" srcOrd="2" destOrd="0" parTransId="{FE1607F1-0462-4E11-B5D7-6B5752666F97}" sibTransId="{90C08E48-1AD6-481E-9DC4-B772582A7685}"/>
    <dgm:cxn modelId="{704938F7-0DBC-4818-AF08-7F6674DA5377}" type="presOf" srcId="{CA7C4AE3-504C-45D2-80C0-4DF00CDCD2D0}" destId="{7393C43E-73DC-4063-8799-50CDA446F7C4}" srcOrd="1" destOrd="0" presId="urn:microsoft.com/office/officeart/2005/8/layout/list1"/>
    <dgm:cxn modelId="{C55D9921-C125-495B-B9A0-31B5F9CC5056}" type="presOf" srcId="{BF9ED19B-6A86-47AE-9E8D-193B5771C672}" destId="{114EC49F-F26C-4768-9F38-8766B7A988D8}" srcOrd="0" destOrd="0" presId="urn:microsoft.com/office/officeart/2005/8/layout/list1"/>
    <dgm:cxn modelId="{85FBB913-02CD-4C68-8635-64091504D820}" type="presParOf" srcId="{FEAAEF26-DDBE-43AB-91BE-E5E6AA2C4923}" destId="{607FC554-15A1-4019-8239-FF4CA6FDA2F7}" srcOrd="0" destOrd="0" presId="urn:microsoft.com/office/officeart/2005/8/layout/list1"/>
    <dgm:cxn modelId="{06AF0359-E2BE-4EF0-AE00-F17DB7991C7B}" type="presParOf" srcId="{607FC554-15A1-4019-8239-FF4CA6FDA2F7}" destId="{12000FCA-58E5-4D46-BF96-2C67E7ECD05D}" srcOrd="0" destOrd="0" presId="urn:microsoft.com/office/officeart/2005/8/layout/list1"/>
    <dgm:cxn modelId="{B2C3EEE7-05C3-4956-B09C-DD3240DAC309}" type="presParOf" srcId="{607FC554-15A1-4019-8239-FF4CA6FDA2F7}" destId="{F918A8F8-C0E8-4A01-87E1-E4E2B548B69E}" srcOrd="1" destOrd="0" presId="urn:microsoft.com/office/officeart/2005/8/layout/list1"/>
    <dgm:cxn modelId="{DC3D008F-D3F1-47CB-B90A-E948A0E4DB1D}" type="presParOf" srcId="{FEAAEF26-DDBE-43AB-91BE-E5E6AA2C4923}" destId="{C9406F63-9E6F-4800-AF47-66CC4204777B}" srcOrd="1" destOrd="0" presId="urn:microsoft.com/office/officeart/2005/8/layout/list1"/>
    <dgm:cxn modelId="{727F2EB9-8CAA-4770-8095-1DDE68CB932A}" type="presParOf" srcId="{FEAAEF26-DDBE-43AB-91BE-E5E6AA2C4923}" destId="{87CAC9E5-0835-4F53-892F-8BEC1F36D9DF}" srcOrd="2" destOrd="0" presId="urn:microsoft.com/office/officeart/2005/8/layout/list1"/>
    <dgm:cxn modelId="{198BF28F-F8BD-422B-BCD7-B79FBA1E8D8C}" type="presParOf" srcId="{FEAAEF26-DDBE-43AB-91BE-E5E6AA2C4923}" destId="{64168E4F-4537-432C-AC3F-E8B6D97E1224}" srcOrd="3" destOrd="0" presId="urn:microsoft.com/office/officeart/2005/8/layout/list1"/>
    <dgm:cxn modelId="{41D3740F-084C-4E0B-B35E-532ED9F16445}" type="presParOf" srcId="{FEAAEF26-DDBE-43AB-91BE-E5E6AA2C4923}" destId="{1A453B47-6354-4D31-A4D0-DE389D8FE6B9}" srcOrd="4" destOrd="0" presId="urn:microsoft.com/office/officeart/2005/8/layout/list1"/>
    <dgm:cxn modelId="{14A96F42-E1DE-4610-A2CC-3D36848DA833}" type="presParOf" srcId="{1A453B47-6354-4D31-A4D0-DE389D8FE6B9}" destId="{6BCCD240-4000-44BB-B493-790F7833C69B}" srcOrd="0" destOrd="0" presId="urn:microsoft.com/office/officeart/2005/8/layout/list1"/>
    <dgm:cxn modelId="{22C88231-A9BC-431F-8211-E87F39DBCC8A}" type="presParOf" srcId="{1A453B47-6354-4D31-A4D0-DE389D8FE6B9}" destId="{F3A726E9-5310-43BA-8CEF-129303A887E0}" srcOrd="1" destOrd="0" presId="urn:microsoft.com/office/officeart/2005/8/layout/list1"/>
    <dgm:cxn modelId="{BC6F51B1-1658-4AB6-8A99-1E9DFCFCCD26}" type="presParOf" srcId="{FEAAEF26-DDBE-43AB-91BE-E5E6AA2C4923}" destId="{C82ACE17-7E2A-443A-BBB0-BCC79AA46F01}" srcOrd="5" destOrd="0" presId="urn:microsoft.com/office/officeart/2005/8/layout/list1"/>
    <dgm:cxn modelId="{9A1D5543-32DE-4894-B3A3-652EE403CD8E}" type="presParOf" srcId="{FEAAEF26-DDBE-43AB-91BE-E5E6AA2C4923}" destId="{1A325A72-E8DD-43A2-A737-71B36ABECD7D}" srcOrd="6" destOrd="0" presId="urn:microsoft.com/office/officeart/2005/8/layout/list1"/>
    <dgm:cxn modelId="{35D62FCE-E5A4-4EDA-9C81-8895437EBD66}" type="presParOf" srcId="{FEAAEF26-DDBE-43AB-91BE-E5E6AA2C4923}" destId="{E7FE7CFA-D3E3-4504-927F-4D8E33EC27FF}" srcOrd="7" destOrd="0" presId="urn:microsoft.com/office/officeart/2005/8/layout/list1"/>
    <dgm:cxn modelId="{AD1AC297-250D-43C2-8102-A5C1B58C739D}" type="presParOf" srcId="{FEAAEF26-DDBE-43AB-91BE-E5E6AA2C4923}" destId="{ED1230D0-55C4-46E3-A4E2-C850B16B31F9}" srcOrd="8" destOrd="0" presId="urn:microsoft.com/office/officeart/2005/8/layout/list1"/>
    <dgm:cxn modelId="{E2758C72-6A3A-4731-99C4-070879CC7ACE}" type="presParOf" srcId="{ED1230D0-55C4-46E3-A4E2-C850B16B31F9}" destId="{79B67AE5-3EFF-4390-BAB2-EF358033922F}" srcOrd="0" destOrd="0" presId="urn:microsoft.com/office/officeart/2005/8/layout/list1"/>
    <dgm:cxn modelId="{E59A8DC8-8B88-42FD-997A-B7CA3C8E5629}" type="presParOf" srcId="{ED1230D0-55C4-46E3-A4E2-C850B16B31F9}" destId="{2756CC30-F727-418F-B5AA-5CC43E8DE964}" srcOrd="1" destOrd="0" presId="urn:microsoft.com/office/officeart/2005/8/layout/list1"/>
    <dgm:cxn modelId="{5415FC45-5756-4F59-828A-B3958F78EAD1}" type="presParOf" srcId="{FEAAEF26-DDBE-43AB-91BE-E5E6AA2C4923}" destId="{B38AE493-A8EE-4E5B-AD57-0272558A7CDD}" srcOrd="9" destOrd="0" presId="urn:microsoft.com/office/officeart/2005/8/layout/list1"/>
    <dgm:cxn modelId="{B6702DB7-1D27-4512-A7EB-C0D3A37125B4}" type="presParOf" srcId="{FEAAEF26-DDBE-43AB-91BE-E5E6AA2C4923}" destId="{ACFC2F03-B49A-445B-8D76-36C18D51CA04}" srcOrd="10" destOrd="0" presId="urn:microsoft.com/office/officeart/2005/8/layout/list1"/>
    <dgm:cxn modelId="{CBB728E0-0590-490B-B0A3-D4BCAC1D882B}" type="presParOf" srcId="{FEAAEF26-DDBE-43AB-91BE-E5E6AA2C4923}" destId="{192ABA54-5526-4B01-86EA-95BE12921D59}" srcOrd="11" destOrd="0" presId="urn:microsoft.com/office/officeart/2005/8/layout/list1"/>
    <dgm:cxn modelId="{E6A577CD-BD7C-4146-B380-B4BA9B68A667}" type="presParOf" srcId="{FEAAEF26-DDBE-43AB-91BE-E5E6AA2C4923}" destId="{D70E4225-1A1B-4129-81A7-7EE298F4073F}" srcOrd="12" destOrd="0" presId="urn:microsoft.com/office/officeart/2005/8/layout/list1"/>
    <dgm:cxn modelId="{FF93150F-1AA6-4C6A-97BB-746FE68F63D8}" type="presParOf" srcId="{D70E4225-1A1B-4129-81A7-7EE298F4073F}" destId="{114EC49F-F26C-4768-9F38-8766B7A988D8}" srcOrd="0" destOrd="0" presId="urn:microsoft.com/office/officeart/2005/8/layout/list1"/>
    <dgm:cxn modelId="{C5965CE7-E733-43DD-BD36-150A06369754}" type="presParOf" srcId="{D70E4225-1A1B-4129-81A7-7EE298F4073F}" destId="{F61FA4C5-49A5-4309-AD81-576F9C39E31D}" srcOrd="1" destOrd="0" presId="urn:microsoft.com/office/officeart/2005/8/layout/list1"/>
    <dgm:cxn modelId="{C32C69C5-E397-46CC-AF4A-2364D827E33C}" type="presParOf" srcId="{FEAAEF26-DDBE-43AB-91BE-E5E6AA2C4923}" destId="{A7A96AAA-CAC0-42A8-A69F-B44DE2551185}" srcOrd="13" destOrd="0" presId="urn:microsoft.com/office/officeart/2005/8/layout/list1"/>
    <dgm:cxn modelId="{F5D37168-A8A3-403A-B66C-AB0786634718}" type="presParOf" srcId="{FEAAEF26-DDBE-43AB-91BE-E5E6AA2C4923}" destId="{C4743791-2937-40D8-A83F-4F82750AEC62}" srcOrd="14" destOrd="0" presId="urn:microsoft.com/office/officeart/2005/8/layout/list1"/>
    <dgm:cxn modelId="{551D1FB8-9A35-4389-9819-CEF08F1201CD}" type="presParOf" srcId="{FEAAEF26-DDBE-43AB-91BE-E5E6AA2C4923}" destId="{DF2A25FE-9447-4931-A831-D182E30F2F57}" srcOrd="15" destOrd="0" presId="urn:microsoft.com/office/officeart/2005/8/layout/list1"/>
    <dgm:cxn modelId="{EAD4902F-FFAA-4BEA-A7F8-8B707B9480D5}" type="presParOf" srcId="{FEAAEF26-DDBE-43AB-91BE-E5E6AA2C4923}" destId="{691537B3-AA46-40A2-96BB-0DFBD753C3E1}" srcOrd="16" destOrd="0" presId="urn:microsoft.com/office/officeart/2005/8/layout/list1"/>
    <dgm:cxn modelId="{7CB85B02-88B2-4210-A6C1-E70D6D893BC0}" type="presParOf" srcId="{691537B3-AA46-40A2-96BB-0DFBD753C3E1}" destId="{0A3BCAB3-7092-4957-8AF9-6EA368071C9B}" srcOrd="0" destOrd="0" presId="urn:microsoft.com/office/officeart/2005/8/layout/list1"/>
    <dgm:cxn modelId="{00070E11-558E-43C7-92D0-F1F5F4A58DAF}" type="presParOf" srcId="{691537B3-AA46-40A2-96BB-0DFBD753C3E1}" destId="{7393C43E-73DC-4063-8799-50CDA446F7C4}" srcOrd="1" destOrd="0" presId="urn:microsoft.com/office/officeart/2005/8/layout/list1"/>
    <dgm:cxn modelId="{37BEEB47-C214-4D0D-BD1D-A52083A5FB13}" type="presParOf" srcId="{FEAAEF26-DDBE-43AB-91BE-E5E6AA2C4923}" destId="{A58903EF-18F5-4963-BADD-E067D77E0374}" srcOrd="17" destOrd="0" presId="urn:microsoft.com/office/officeart/2005/8/layout/list1"/>
    <dgm:cxn modelId="{80CE0260-20D8-451E-B387-795DCD48E303}" type="presParOf" srcId="{FEAAEF26-DDBE-43AB-91BE-E5E6AA2C4923}" destId="{8E28F33C-5D57-471C-8BE9-F2EE56BCA03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8A0C46C-40C6-48E4-9D43-1BFCAEA40ADE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1AB961-86C7-42D5-9DEE-0842C4DC2515}">
      <dgm:prSet phldrT="[Текст]"/>
      <dgm:spPr/>
      <dgm:t>
        <a:bodyPr/>
        <a:lstStyle/>
        <a:p>
          <a:r>
            <a:rPr lang="ru-RU" b="0" i="0" dirty="0" smtClean="0"/>
            <a:t>Высокая уязвимость:</a:t>
          </a:r>
          <a:endParaRPr lang="ru-RU" b="0" dirty="0"/>
        </a:p>
      </dgm:t>
    </dgm:pt>
    <dgm:pt modelId="{BF34E229-091E-41CA-BB30-559B17FC1B77}" type="parTrans" cxnId="{08497A2E-31E3-4A5C-804D-597410E85292}">
      <dgm:prSet/>
      <dgm:spPr/>
      <dgm:t>
        <a:bodyPr/>
        <a:lstStyle/>
        <a:p>
          <a:endParaRPr lang="ru-RU"/>
        </a:p>
      </dgm:t>
    </dgm:pt>
    <dgm:pt modelId="{C918BB0D-3913-4033-9969-AA6C499916FB}" type="sibTrans" cxnId="{08497A2E-31E3-4A5C-804D-597410E85292}">
      <dgm:prSet/>
      <dgm:spPr/>
      <dgm:t>
        <a:bodyPr/>
        <a:lstStyle/>
        <a:p>
          <a:endParaRPr lang="ru-RU"/>
        </a:p>
      </dgm:t>
    </dgm:pt>
    <dgm:pt modelId="{B6CC3848-0785-40AA-9DB6-3E2CC05A6290}">
      <dgm:prSet phldrT="[Текст]" custT="1"/>
      <dgm:spPr/>
      <dgm:t>
        <a:bodyPr/>
        <a:lstStyle/>
        <a:p>
          <a:r>
            <a:rPr lang="ru-RU" sz="1800" b="0" i="0" dirty="0" smtClean="0"/>
            <a:t>Недостаток практического опыта и уверенности в своих силах делают начинающих педагогов особенно восприимчивыми к стрессу, вызванному новыми условиями</a:t>
          </a:r>
          <a:endParaRPr lang="ru-RU" sz="1800" b="0" dirty="0"/>
        </a:p>
      </dgm:t>
    </dgm:pt>
    <dgm:pt modelId="{765A21AB-0F30-42BC-80A2-02F02E8361E2}" type="parTrans" cxnId="{3A76B5A1-E0B6-4D5B-BA4D-4B703B56B1D1}">
      <dgm:prSet/>
      <dgm:spPr/>
      <dgm:t>
        <a:bodyPr/>
        <a:lstStyle/>
        <a:p>
          <a:endParaRPr lang="ru-RU"/>
        </a:p>
      </dgm:t>
    </dgm:pt>
    <dgm:pt modelId="{AE1AE6FA-AD13-454C-B6E7-2D867B71FCEC}" type="sibTrans" cxnId="{3A76B5A1-E0B6-4D5B-BA4D-4B703B56B1D1}">
      <dgm:prSet/>
      <dgm:spPr/>
      <dgm:t>
        <a:bodyPr/>
        <a:lstStyle/>
        <a:p>
          <a:endParaRPr lang="ru-RU"/>
        </a:p>
      </dgm:t>
    </dgm:pt>
    <dgm:pt modelId="{27E11006-7C92-48A9-A13B-4E67765592C4}">
      <dgm:prSet phldrT="[Текст]"/>
      <dgm:spPr/>
      <dgm:t>
        <a:bodyPr/>
        <a:lstStyle/>
        <a:p>
          <a:r>
            <a:rPr lang="ru-RU" b="0" i="0" dirty="0" smtClean="0"/>
            <a:t>Завышенные ожидания:</a:t>
          </a:r>
          <a:endParaRPr lang="ru-RU" b="0" dirty="0"/>
        </a:p>
      </dgm:t>
    </dgm:pt>
    <dgm:pt modelId="{5AB20C56-9D40-466B-9CA6-D5A948F04F84}" type="parTrans" cxnId="{77875593-3CBF-4D2F-B9AD-410D9CECFA38}">
      <dgm:prSet/>
      <dgm:spPr/>
      <dgm:t>
        <a:bodyPr/>
        <a:lstStyle/>
        <a:p>
          <a:endParaRPr lang="ru-RU"/>
        </a:p>
      </dgm:t>
    </dgm:pt>
    <dgm:pt modelId="{C61563D4-118D-4C08-8AE4-F8721B5FFBC2}" type="sibTrans" cxnId="{77875593-3CBF-4D2F-B9AD-410D9CECFA38}">
      <dgm:prSet/>
      <dgm:spPr/>
      <dgm:t>
        <a:bodyPr/>
        <a:lstStyle/>
        <a:p>
          <a:endParaRPr lang="ru-RU"/>
        </a:p>
      </dgm:t>
    </dgm:pt>
    <dgm:pt modelId="{70BFD0C6-00CA-42FF-86C3-4985CDF1CDEA}">
      <dgm:prSet phldrT="[Текст]" custT="1"/>
      <dgm:spPr/>
      <dgm:t>
        <a:bodyPr/>
        <a:lstStyle/>
        <a:p>
          <a:r>
            <a:rPr lang="ru-RU" sz="1800" b="0" i="0" dirty="0" smtClean="0"/>
            <a:t>Часто прибывают в новую школу/должность с идеализированными представлениями о работе, которые могут столкнуться с реальностью, вызывая разочарование</a:t>
          </a:r>
          <a:endParaRPr lang="ru-RU" sz="1800" b="0" dirty="0"/>
        </a:p>
      </dgm:t>
    </dgm:pt>
    <dgm:pt modelId="{7878A7AE-6EF6-47F4-91AA-9812565AEA16}" type="parTrans" cxnId="{E95E72E0-87AA-4677-AC47-A86994BD6B04}">
      <dgm:prSet/>
      <dgm:spPr/>
      <dgm:t>
        <a:bodyPr/>
        <a:lstStyle/>
        <a:p>
          <a:endParaRPr lang="ru-RU"/>
        </a:p>
      </dgm:t>
    </dgm:pt>
    <dgm:pt modelId="{9679146A-7BE7-41FB-AEB6-0F21602C4D7E}" type="sibTrans" cxnId="{E95E72E0-87AA-4677-AC47-A86994BD6B04}">
      <dgm:prSet/>
      <dgm:spPr/>
      <dgm:t>
        <a:bodyPr/>
        <a:lstStyle/>
        <a:p>
          <a:endParaRPr lang="ru-RU"/>
        </a:p>
      </dgm:t>
    </dgm:pt>
    <dgm:pt modelId="{D091F0D3-C2C9-459B-92BA-B1ECEA950586}">
      <dgm:prSet phldrT="[Текст]"/>
      <dgm:spPr/>
      <dgm:t>
        <a:bodyPr/>
        <a:lstStyle/>
        <a:p>
          <a:r>
            <a:rPr lang="ru-RU" b="0" i="0" dirty="0" smtClean="0"/>
            <a:t>Необходимость в поддержке:</a:t>
          </a:r>
          <a:endParaRPr lang="ru-RU" b="0" dirty="0"/>
        </a:p>
      </dgm:t>
    </dgm:pt>
    <dgm:pt modelId="{C56DA885-63F0-4267-A426-2F7B2844687A}" type="parTrans" cxnId="{39D57D18-BEE8-4B2C-9DDE-948AF1423584}">
      <dgm:prSet/>
      <dgm:spPr/>
      <dgm:t>
        <a:bodyPr/>
        <a:lstStyle/>
        <a:p>
          <a:endParaRPr lang="ru-RU"/>
        </a:p>
      </dgm:t>
    </dgm:pt>
    <dgm:pt modelId="{DA0FB74E-0D50-425D-B737-2C4FCBECFE97}" type="sibTrans" cxnId="{39D57D18-BEE8-4B2C-9DDE-948AF1423584}">
      <dgm:prSet/>
      <dgm:spPr/>
      <dgm:t>
        <a:bodyPr/>
        <a:lstStyle/>
        <a:p>
          <a:endParaRPr lang="ru-RU"/>
        </a:p>
      </dgm:t>
    </dgm:pt>
    <dgm:pt modelId="{CE5380AF-03A7-4E3E-95A4-4DE41EDF90E3}">
      <dgm:prSet phldrT="[Текст]" custT="1"/>
      <dgm:spPr/>
      <dgm:t>
        <a:bodyPr/>
        <a:lstStyle/>
        <a:p>
          <a:r>
            <a:rPr lang="ru-RU" sz="1800" b="0" i="0" dirty="0" smtClean="0"/>
            <a:t>Нуждаются в наставничестве и помощи более опытных коллег</a:t>
          </a:r>
          <a:endParaRPr lang="ru-RU" sz="1800" b="0" dirty="0"/>
        </a:p>
      </dgm:t>
    </dgm:pt>
    <dgm:pt modelId="{DE07B6A2-9A8F-48AB-8439-7F4481850AB5}" type="parTrans" cxnId="{5240552A-BE2C-42DC-AF82-9976FA2D00CC}">
      <dgm:prSet/>
      <dgm:spPr/>
      <dgm:t>
        <a:bodyPr/>
        <a:lstStyle/>
        <a:p>
          <a:endParaRPr lang="ru-RU"/>
        </a:p>
      </dgm:t>
    </dgm:pt>
    <dgm:pt modelId="{2FA93F0B-618A-4AF2-BA68-C85C8E96BF2A}" type="sibTrans" cxnId="{5240552A-BE2C-42DC-AF82-9976FA2D00CC}">
      <dgm:prSet/>
      <dgm:spPr/>
      <dgm:t>
        <a:bodyPr/>
        <a:lstStyle/>
        <a:p>
          <a:endParaRPr lang="ru-RU"/>
        </a:p>
      </dgm:t>
    </dgm:pt>
    <dgm:pt modelId="{E61811B8-8E42-4331-8FE9-0AC783CDDE57}" type="pres">
      <dgm:prSet presAssocID="{48A0C46C-40C6-48E4-9D43-1BFCAEA40ADE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19274CED-AA97-42F5-9FCF-87CBF2505B5E}" type="pres">
      <dgm:prSet presAssocID="{1F1AB961-86C7-42D5-9DEE-0842C4DC2515}" presName="parenttextcomposite" presStyleCnt="0"/>
      <dgm:spPr/>
    </dgm:pt>
    <dgm:pt modelId="{4E4FCA05-E7FB-414D-BA85-40ED2379F9A8}" type="pres">
      <dgm:prSet presAssocID="{1F1AB961-86C7-42D5-9DEE-0842C4DC2515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6AD9A-E8DD-45E4-AA65-AE094898A506}" type="pres">
      <dgm:prSet presAssocID="{1F1AB961-86C7-42D5-9DEE-0842C4DC2515}" presName="composite" presStyleCnt="0"/>
      <dgm:spPr/>
    </dgm:pt>
    <dgm:pt modelId="{492F0062-5696-458A-87E0-9810D5C6574C}" type="pres">
      <dgm:prSet presAssocID="{1F1AB961-86C7-42D5-9DEE-0842C4DC2515}" presName="chevron1" presStyleLbl="alignNode1" presStyleIdx="0" presStyleCnt="21"/>
      <dgm:spPr/>
    </dgm:pt>
    <dgm:pt modelId="{23282E4A-7333-4998-9651-B20F030D5E68}" type="pres">
      <dgm:prSet presAssocID="{1F1AB961-86C7-42D5-9DEE-0842C4DC2515}" presName="chevron2" presStyleLbl="alignNode1" presStyleIdx="1" presStyleCnt="21"/>
      <dgm:spPr/>
    </dgm:pt>
    <dgm:pt modelId="{1F2C75FE-9098-4A47-80A9-DC468A84114F}" type="pres">
      <dgm:prSet presAssocID="{1F1AB961-86C7-42D5-9DEE-0842C4DC2515}" presName="chevron3" presStyleLbl="alignNode1" presStyleIdx="2" presStyleCnt="21"/>
      <dgm:spPr/>
    </dgm:pt>
    <dgm:pt modelId="{8B607068-5E86-4826-AF31-30C7343FB9A9}" type="pres">
      <dgm:prSet presAssocID="{1F1AB961-86C7-42D5-9DEE-0842C4DC2515}" presName="chevron4" presStyleLbl="alignNode1" presStyleIdx="3" presStyleCnt="21"/>
      <dgm:spPr/>
    </dgm:pt>
    <dgm:pt modelId="{9B814E88-ED7F-4D30-AB0D-A63C9748D63A}" type="pres">
      <dgm:prSet presAssocID="{1F1AB961-86C7-42D5-9DEE-0842C4DC2515}" presName="chevron5" presStyleLbl="alignNode1" presStyleIdx="4" presStyleCnt="21"/>
      <dgm:spPr/>
    </dgm:pt>
    <dgm:pt modelId="{66B4A1A7-07F8-416D-8AAD-386FDE840200}" type="pres">
      <dgm:prSet presAssocID="{1F1AB961-86C7-42D5-9DEE-0842C4DC2515}" presName="chevron6" presStyleLbl="alignNode1" presStyleIdx="5" presStyleCnt="21"/>
      <dgm:spPr/>
    </dgm:pt>
    <dgm:pt modelId="{4FCED5C2-4B04-4FB5-A169-8611724D96A0}" type="pres">
      <dgm:prSet presAssocID="{1F1AB961-86C7-42D5-9DEE-0842C4DC2515}" presName="chevron7" presStyleLbl="alignNode1" presStyleIdx="6" presStyleCnt="21"/>
      <dgm:spPr/>
    </dgm:pt>
    <dgm:pt modelId="{BE2F7198-F4DC-4BD1-9CDF-C7F5B573A82E}" type="pres">
      <dgm:prSet presAssocID="{1F1AB961-86C7-42D5-9DEE-0842C4DC2515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22120-FE4A-4854-BF4E-BC6237F0E07A}" type="pres">
      <dgm:prSet presAssocID="{C918BB0D-3913-4033-9969-AA6C499916FB}" presName="sibTrans" presStyleCnt="0"/>
      <dgm:spPr/>
    </dgm:pt>
    <dgm:pt modelId="{4433E824-0572-4084-B4EC-432A94EDF1F9}" type="pres">
      <dgm:prSet presAssocID="{27E11006-7C92-48A9-A13B-4E67765592C4}" presName="parenttextcomposite" presStyleCnt="0"/>
      <dgm:spPr/>
    </dgm:pt>
    <dgm:pt modelId="{98A45C99-929F-4584-8C0E-76073CA1BB7B}" type="pres">
      <dgm:prSet presAssocID="{27E11006-7C92-48A9-A13B-4E67765592C4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3323BA-7E4C-427D-967F-FBEC9C9FE55B}" type="pres">
      <dgm:prSet presAssocID="{27E11006-7C92-48A9-A13B-4E67765592C4}" presName="composite" presStyleCnt="0"/>
      <dgm:spPr/>
    </dgm:pt>
    <dgm:pt modelId="{3F2DE869-02DF-4092-B22E-A64EEDC40BF9}" type="pres">
      <dgm:prSet presAssocID="{27E11006-7C92-48A9-A13B-4E67765592C4}" presName="chevron1" presStyleLbl="alignNode1" presStyleIdx="7" presStyleCnt="21"/>
      <dgm:spPr/>
    </dgm:pt>
    <dgm:pt modelId="{ED692888-B131-49D7-983E-B1F2CA955929}" type="pres">
      <dgm:prSet presAssocID="{27E11006-7C92-48A9-A13B-4E67765592C4}" presName="chevron2" presStyleLbl="alignNode1" presStyleIdx="8" presStyleCnt="21"/>
      <dgm:spPr/>
    </dgm:pt>
    <dgm:pt modelId="{8A9F99EB-A7F7-4692-AAEC-D35B82ED0F26}" type="pres">
      <dgm:prSet presAssocID="{27E11006-7C92-48A9-A13B-4E67765592C4}" presName="chevron3" presStyleLbl="alignNode1" presStyleIdx="9" presStyleCnt="21"/>
      <dgm:spPr/>
    </dgm:pt>
    <dgm:pt modelId="{EB57DE87-9329-4BA3-BC43-A8B2619722CF}" type="pres">
      <dgm:prSet presAssocID="{27E11006-7C92-48A9-A13B-4E67765592C4}" presName="chevron4" presStyleLbl="alignNode1" presStyleIdx="10" presStyleCnt="21"/>
      <dgm:spPr/>
    </dgm:pt>
    <dgm:pt modelId="{2774FC9F-8EEA-4A32-8302-10A5387BFC78}" type="pres">
      <dgm:prSet presAssocID="{27E11006-7C92-48A9-A13B-4E67765592C4}" presName="chevron5" presStyleLbl="alignNode1" presStyleIdx="11" presStyleCnt="21"/>
      <dgm:spPr/>
    </dgm:pt>
    <dgm:pt modelId="{82C8D755-A324-431C-ABAC-2269D1E0B026}" type="pres">
      <dgm:prSet presAssocID="{27E11006-7C92-48A9-A13B-4E67765592C4}" presName="chevron6" presStyleLbl="alignNode1" presStyleIdx="12" presStyleCnt="21"/>
      <dgm:spPr/>
    </dgm:pt>
    <dgm:pt modelId="{929E4B0A-58D9-4DFD-8611-DCEE587A949C}" type="pres">
      <dgm:prSet presAssocID="{27E11006-7C92-48A9-A13B-4E67765592C4}" presName="chevron7" presStyleLbl="alignNode1" presStyleIdx="13" presStyleCnt="21"/>
      <dgm:spPr/>
    </dgm:pt>
    <dgm:pt modelId="{C9A96033-E12A-4AD9-B678-0B57890D714C}" type="pres">
      <dgm:prSet presAssocID="{27E11006-7C92-48A9-A13B-4E67765592C4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3DE31-5C80-4E32-8840-383BD1320C70}" type="pres">
      <dgm:prSet presAssocID="{C61563D4-118D-4C08-8AE4-F8721B5FFBC2}" presName="sibTrans" presStyleCnt="0"/>
      <dgm:spPr/>
    </dgm:pt>
    <dgm:pt modelId="{03392C9E-847F-410E-B414-653D22B640BF}" type="pres">
      <dgm:prSet presAssocID="{D091F0D3-C2C9-459B-92BA-B1ECEA950586}" presName="parenttextcomposite" presStyleCnt="0"/>
      <dgm:spPr/>
    </dgm:pt>
    <dgm:pt modelId="{D477DEB6-D017-4ACA-8F43-F969EECDFDC7}" type="pres">
      <dgm:prSet presAssocID="{D091F0D3-C2C9-459B-92BA-B1ECEA950586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B90B0A-CDAE-4BAB-8D33-A54092E94159}" type="pres">
      <dgm:prSet presAssocID="{D091F0D3-C2C9-459B-92BA-B1ECEA950586}" presName="composite" presStyleCnt="0"/>
      <dgm:spPr/>
    </dgm:pt>
    <dgm:pt modelId="{3B7C7F8B-9C4B-4E6A-80BD-27006AB1EB72}" type="pres">
      <dgm:prSet presAssocID="{D091F0D3-C2C9-459B-92BA-B1ECEA950586}" presName="chevron1" presStyleLbl="alignNode1" presStyleIdx="14" presStyleCnt="21"/>
      <dgm:spPr/>
    </dgm:pt>
    <dgm:pt modelId="{3CB47D73-CC97-479A-A2AD-9975EF3B656B}" type="pres">
      <dgm:prSet presAssocID="{D091F0D3-C2C9-459B-92BA-B1ECEA950586}" presName="chevron2" presStyleLbl="alignNode1" presStyleIdx="15" presStyleCnt="21"/>
      <dgm:spPr/>
    </dgm:pt>
    <dgm:pt modelId="{67AF3FDC-E621-4EAD-8BC2-62DDC18575FC}" type="pres">
      <dgm:prSet presAssocID="{D091F0D3-C2C9-459B-92BA-B1ECEA950586}" presName="chevron3" presStyleLbl="alignNode1" presStyleIdx="16" presStyleCnt="21"/>
      <dgm:spPr/>
    </dgm:pt>
    <dgm:pt modelId="{6079B2DD-4A9B-48B3-85A0-74303D9A131F}" type="pres">
      <dgm:prSet presAssocID="{D091F0D3-C2C9-459B-92BA-B1ECEA950586}" presName="chevron4" presStyleLbl="alignNode1" presStyleIdx="17" presStyleCnt="21"/>
      <dgm:spPr/>
    </dgm:pt>
    <dgm:pt modelId="{A24486BA-6510-4748-B111-4BD3D6600152}" type="pres">
      <dgm:prSet presAssocID="{D091F0D3-C2C9-459B-92BA-B1ECEA950586}" presName="chevron5" presStyleLbl="alignNode1" presStyleIdx="18" presStyleCnt="21"/>
      <dgm:spPr/>
    </dgm:pt>
    <dgm:pt modelId="{8C43858F-F04C-4BD1-A95C-9A674A84DA8C}" type="pres">
      <dgm:prSet presAssocID="{D091F0D3-C2C9-459B-92BA-B1ECEA950586}" presName="chevron6" presStyleLbl="alignNode1" presStyleIdx="19" presStyleCnt="21"/>
      <dgm:spPr/>
    </dgm:pt>
    <dgm:pt modelId="{858F58F1-8BF9-4914-95AE-43E04E6343AF}" type="pres">
      <dgm:prSet presAssocID="{D091F0D3-C2C9-459B-92BA-B1ECEA950586}" presName="chevron7" presStyleLbl="alignNode1" presStyleIdx="20" presStyleCnt="21"/>
      <dgm:spPr/>
    </dgm:pt>
    <dgm:pt modelId="{50B366C0-0706-46C8-B80C-9D4A152B12CC}" type="pres">
      <dgm:prSet presAssocID="{D091F0D3-C2C9-459B-92BA-B1ECEA950586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D0F99F-6F9F-4D28-B9C0-14BC1662DC39}" type="presOf" srcId="{B6CC3848-0785-40AA-9DB6-3E2CC05A6290}" destId="{BE2F7198-F4DC-4BD1-9CDF-C7F5B573A82E}" srcOrd="0" destOrd="0" presId="urn:microsoft.com/office/officeart/2008/layout/VerticalAccentList"/>
    <dgm:cxn modelId="{08497A2E-31E3-4A5C-804D-597410E85292}" srcId="{48A0C46C-40C6-48E4-9D43-1BFCAEA40ADE}" destId="{1F1AB961-86C7-42D5-9DEE-0842C4DC2515}" srcOrd="0" destOrd="0" parTransId="{BF34E229-091E-41CA-BB30-559B17FC1B77}" sibTransId="{C918BB0D-3913-4033-9969-AA6C499916FB}"/>
    <dgm:cxn modelId="{3A76B5A1-E0B6-4D5B-BA4D-4B703B56B1D1}" srcId="{1F1AB961-86C7-42D5-9DEE-0842C4DC2515}" destId="{B6CC3848-0785-40AA-9DB6-3E2CC05A6290}" srcOrd="0" destOrd="0" parTransId="{765A21AB-0F30-42BC-80A2-02F02E8361E2}" sibTransId="{AE1AE6FA-AD13-454C-B6E7-2D867B71FCEC}"/>
    <dgm:cxn modelId="{77875593-3CBF-4D2F-B9AD-410D9CECFA38}" srcId="{48A0C46C-40C6-48E4-9D43-1BFCAEA40ADE}" destId="{27E11006-7C92-48A9-A13B-4E67765592C4}" srcOrd="1" destOrd="0" parTransId="{5AB20C56-9D40-466B-9CA6-D5A948F04F84}" sibTransId="{C61563D4-118D-4C08-8AE4-F8721B5FFBC2}"/>
    <dgm:cxn modelId="{E95E72E0-87AA-4677-AC47-A86994BD6B04}" srcId="{27E11006-7C92-48A9-A13B-4E67765592C4}" destId="{70BFD0C6-00CA-42FF-86C3-4985CDF1CDEA}" srcOrd="0" destOrd="0" parTransId="{7878A7AE-6EF6-47F4-91AA-9812565AEA16}" sibTransId="{9679146A-7BE7-41FB-AEB6-0F21602C4D7E}"/>
    <dgm:cxn modelId="{139A0141-8DAB-4624-87E5-9421DD193682}" type="presOf" srcId="{CE5380AF-03A7-4E3E-95A4-4DE41EDF90E3}" destId="{50B366C0-0706-46C8-B80C-9D4A152B12CC}" srcOrd="0" destOrd="0" presId="urn:microsoft.com/office/officeart/2008/layout/VerticalAccentList"/>
    <dgm:cxn modelId="{26CB98CD-E688-4193-BA09-69D731088729}" type="presOf" srcId="{48A0C46C-40C6-48E4-9D43-1BFCAEA40ADE}" destId="{E61811B8-8E42-4331-8FE9-0AC783CDDE57}" srcOrd="0" destOrd="0" presId="urn:microsoft.com/office/officeart/2008/layout/VerticalAccentList"/>
    <dgm:cxn modelId="{39D57D18-BEE8-4B2C-9DDE-948AF1423584}" srcId="{48A0C46C-40C6-48E4-9D43-1BFCAEA40ADE}" destId="{D091F0D3-C2C9-459B-92BA-B1ECEA950586}" srcOrd="2" destOrd="0" parTransId="{C56DA885-63F0-4267-A426-2F7B2844687A}" sibTransId="{DA0FB74E-0D50-425D-B737-2C4FCBECFE97}"/>
    <dgm:cxn modelId="{48315D67-8C43-42DF-A4B6-AF25EE193256}" type="presOf" srcId="{27E11006-7C92-48A9-A13B-4E67765592C4}" destId="{98A45C99-929F-4584-8C0E-76073CA1BB7B}" srcOrd="0" destOrd="0" presId="urn:microsoft.com/office/officeart/2008/layout/VerticalAccentList"/>
    <dgm:cxn modelId="{30ACB267-004E-4D8B-A4F2-5A1BB6E30BCB}" type="presOf" srcId="{1F1AB961-86C7-42D5-9DEE-0842C4DC2515}" destId="{4E4FCA05-E7FB-414D-BA85-40ED2379F9A8}" srcOrd="0" destOrd="0" presId="urn:microsoft.com/office/officeart/2008/layout/VerticalAccentList"/>
    <dgm:cxn modelId="{5240552A-BE2C-42DC-AF82-9976FA2D00CC}" srcId="{D091F0D3-C2C9-459B-92BA-B1ECEA950586}" destId="{CE5380AF-03A7-4E3E-95A4-4DE41EDF90E3}" srcOrd="0" destOrd="0" parTransId="{DE07B6A2-9A8F-48AB-8439-7F4481850AB5}" sibTransId="{2FA93F0B-618A-4AF2-BA68-C85C8E96BF2A}"/>
    <dgm:cxn modelId="{0356EA46-23D4-43A4-8C49-45291449C4DE}" type="presOf" srcId="{D091F0D3-C2C9-459B-92BA-B1ECEA950586}" destId="{D477DEB6-D017-4ACA-8F43-F969EECDFDC7}" srcOrd="0" destOrd="0" presId="urn:microsoft.com/office/officeart/2008/layout/VerticalAccentList"/>
    <dgm:cxn modelId="{746A5788-B040-4EE1-9393-A98E3D1AFF0E}" type="presOf" srcId="{70BFD0C6-00CA-42FF-86C3-4985CDF1CDEA}" destId="{C9A96033-E12A-4AD9-B678-0B57890D714C}" srcOrd="0" destOrd="0" presId="urn:microsoft.com/office/officeart/2008/layout/VerticalAccentList"/>
    <dgm:cxn modelId="{2F28C907-5453-4FC4-87E7-12699CDCD161}" type="presParOf" srcId="{E61811B8-8E42-4331-8FE9-0AC783CDDE57}" destId="{19274CED-AA97-42F5-9FCF-87CBF2505B5E}" srcOrd="0" destOrd="0" presId="urn:microsoft.com/office/officeart/2008/layout/VerticalAccentList"/>
    <dgm:cxn modelId="{360AC724-15E2-4DA7-BEC0-62A359E954E7}" type="presParOf" srcId="{19274CED-AA97-42F5-9FCF-87CBF2505B5E}" destId="{4E4FCA05-E7FB-414D-BA85-40ED2379F9A8}" srcOrd="0" destOrd="0" presId="urn:microsoft.com/office/officeart/2008/layout/VerticalAccentList"/>
    <dgm:cxn modelId="{DC8CECD5-003B-4B25-A5F8-CF801B5D6D87}" type="presParOf" srcId="{E61811B8-8E42-4331-8FE9-0AC783CDDE57}" destId="{B8F6AD9A-E8DD-45E4-AA65-AE094898A506}" srcOrd="1" destOrd="0" presId="urn:microsoft.com/office/officeart/2008/layout/VerticalAccentList"/>
    <dgm:cxn modelId="{14A016AE-D9AC-4CAB-8265-BE6D6DCEEB58}" type="presParOf" srcId="{B8F6AD9A-E8DD-45E4-AA65-AE094898A506}" destId="{492F0062-5696-458A-87E0-9810D5C6574C}" srcOrd="0" destOrd="0" presId="urn:microsoft.com/office/officeart/2008/layout/VerticalAccentList"/>
    <dgm:cxn modelId="{FF0FD025-018A-4DFD-B3CC-7F1593FAD599}" type="presParOf" srcId="{B8F6AD9A-E8DD-45E4-AA65-AE094898A506}" destId="{23282E4A-7333-4998-9651-B20F030D5E68}" srcOrd="1" destOrd="0" presId="urn:microsoft.com/office/officeart/2008/layout/VerticalAccentList"/>
    <dgm:cxn modelId="{B65B5564-4F2E-4EB9-AA43-085A3CC5D03E}" type="presParOf" srcId="{B8F6AD9A-E8DD-45E4-AA65-AE094898A506}" destId="{1F2C75FE-9098-4A47-80A9-DC468A84114F}" srcOrd="2" destOrd="0" presId="urn:microsoft.com/office/officeart/2008/layout/VerticalAccentList"/>
    <dgm:cxn modelId="{F87873A8-0C88-4A84-B8DE-AD7958BD686E}" type="presParOf" srcId="{B8F6AD9A-E8DD-45E4-AA65-AE094898A506}" destId="{8B607068-5E86-4826-AF31-30C7343FB9A9}" srcOrd="3" destOrd="0" presId="urn:microsoft.com/office/officeart/2008/layout/VerticalAccentList"/>
    <dgm:cxn modelId="{979EEFA1-9684-44E4-96A9-620B4547428B}" type="presParOf" srcId="{B8F6AD9A-E8DD-45E4-AA65-AE094898A506}" destId="{9B814E88-ED7F-4D30-AB0D-A63C9748D63A}" srcOrd="4" destOrd="0" presId="urn:microsoft.com/office/officeart/2008/layout/VerticalAccentList"/>
    <dgm:cxn modelId="{7E7C7D65-E1F3-4047-B57E-3A36E3F6EDDB}" type="presParOf" srcId="{B8F6AD9A-E8DD-45E4-AA65-AE094898A506}" destId="{66B4A1A7-07F8-416D-8AAD-386FDE840200}" srcOrd="5" destOrd="0" presId="urn:microsoft.com/office/officeart/2008/layout/VerticalAccentList"/>
    <dgm:cxn modelId="{77CC0FC3-98FA-42EA-B0E4-347FB0C9ED7A}" type="presParOf" srcId="{B8F6AD9A-E8DD-45E4-AA65-AE094898A506}" destId="{4FCED5C2-4B04-4FB5-A169-8611724D96A0}" srcOrd="6" destOrd="0" presId="urn:microsoft.com/office/officeart/2008/layout/VerticalAccentList"/>
    <dgm:cxn modelId="{81E7D713-1954-4531-A366-E245A1C1A358}" type="presParOf" srcId="{B8F6AD9A-E8DD-45E4-AA65-AE094898A506}" destId="{BE2F7198-F4DC-4BD1-9CDF-C7F5B573A82E}" srcOrd="7" destOrd="0" presId="urn:microsoft.com/office/officeart/2008/layout/VerticalAccentList"/>
    <dgm:cxn modelId="{B9749BC7-7599-488C-B790-7941DFAB1720}" type="presParOf" srcId="{E61811B8-8E42-4331-8FE9-0AC783CDDE57}" destId="{DFE22120-FE4A-4854-BF4E-BC6237F0E07A}" srcOrd="2" destOrd="0" presId="urn:microsoft.com/office/officeart/2008/layout/VerticalAccentList"/>
    <dgm:cxn modelId="{D9077236-8A26-485B-B619-AF1F5640E906}" type="presParOf" srcId="{E61811B8-8E42-4331-8FE9-0AC783CDDE57}" destId="{4433E824-0572-4084-B4EC-432A94EDF1F9}" srcOrd="3" destOrd="0" presId="urn:microsoft.com/office/officeart/2008/layout/VerticalAccentList"/>
    <dgm:cxn modelId="{61E5827A-D420-4A4E-867C-247E83E5BECB}" type="presParOf" srcId="{4433E824-0572-4084-B4EC-432A94EDF1F9}" destId="{98A45C99-929F-4584-8C0E-76073CA1BB7B}" srcOrd="0" destOrd="0" presId="urn:microsoft.com/office/officeart/2008/layout/VerticalAccentList"/>
    <dgm:cxn modelId="{A2AAAF3C-B685-4635-AAD0-1FA036E6EA6B}" type="presParOf" srcId="{E61811B8-8E42-4331-8FE9-0AC783CDDE57}" destId="{B63323BA-7E4C-427D-967F-FBEC9C9FE55B}" srcOrd="4" destOrd="0" presId="urn:microsoft.com/office/officeart/2008/layout/VerticalAccentList"/>
    <dgm:cxn modelId="{1DAA38A6-3A22-4B91-99CD-E3ECBDAD6F84}" type="presParOf" srcId="{B63323BA-7E4C-427D-967F-FBEC9C9FE55B}" destId="{3F2DE869-02DF-4092-B22E-A64EEDC40BF9}" srcOrd="0" destOrd="0" presId="urn:microsoft.com/office/officeart/2008/layout/VerticalAccentList"/>
    <dgm:cxn modelId="{AC866A1B-224E-43C3-BA0C-4B783EC06B88}" type="presParOf" srcId="{B63323BA-7E4C-427D-967F-FBEC9C9FE55B}" destId="{ED692888-B131-49D7-983E-B1F2CA955929}" srcOrd="1" destOrd="0" presId="urn:microsoft.com/office/officeart/2008/layout/VerticalAccentList"/>
    <dgm:cxn modelId="{3F3ACEB2-613B-4757-ACAD-25837A3D1184}" type="presParOf" srcId="{B63323BA-7E4C-427D-967F-FBEC9C9FE55B}" destId="{8A9F99EB-A7F7-4692-AAEC-D35B82ED0F26}" srcOrd="2" destOrd="0" presId="urn:microsoft.com/office/officeart/2008/layout/VerticalAccentList"/>
    <dgm:cxn modelId="{3ED2F5E6-060B-4DCE-BE24-77F8F50CC953}" type="presParOf" srcId="{B63323BA-7E4C-427D-967F-FBEC9C9FE55B}" destId="{EB57DE87-9329-4BA3-BC43-A8B2619722CF}" srcOrd="3" destOrd="0" presId="urn:microsoft.com/office/officeart/2008/layout/VerticalAccentList"/>
    <dgm:cxn modelId="{76D238C6-DE51-446A-8FE2-95D114217076}" type="presParOf" srcId="{B63323BA-7E4C-427D-967F-FBEC9C9FE55B}" destId="{2774FC9F-8EEA-4A32-8302-10A5387BFC78}" srcOrd="4" destOrd="0" presId="urn:microsoft.com/office/officeart/2008/layout/VerticalAccentList"/>
    <dgm:cxn modelId="{F6CE1533-FFD7-43F9-8473-913B388C877F}" type="presParOf" srcId="{B63323BA-7E4C-427D-967F-FBEC9C9FE55B}" destId="{82C8D755-A324-431C-ABAC-2269D1E0B026}" srcOrd="5" destOrd="0" presId="urn:microsoft.com/office/officeart/2008/layout/VerticalAccentList"/>
    <dgm:cxn modelId="{002EB0DB-1EA5-41C7-B93C-17C92ADE0C78}" type="presParOf" srcId="{B63323BA-7E4C-427D-967F-FBEC9C9FE55B}" destId="{929E4B0A-58D9-4DFD-8611-DCEE587A949C}" srcOrd="6" destOrd="0" presId="urn:microsoft.com/office/officeart/2008/layout/VerticalAccentList"/>
    <dgm:cxn modelId="{0AC7E911-9EA6-4FCA-9CB4-2EE95B4B0852}" type="presParOf" srcId="{B63323BA-7E4C-427D-967F-FBEC9C9FE55B}" destId="{C9A96033-E12A-4AD9-B678-0B57890D714C}" srcOrd="7" destOrd="0" presId="urn:microsoft.com/office/officeart/2008/layout/VerticalAccentList"/>
    <dgm:cxn modelId="{8A2981CA-517B-4BF9-B1D1-F4565AD19FD2}" type="presParOf" srcId="{E61811B8-8E42-4331-8FE9-0AC783CDDE57}" destId="{35C3DE31-5C80-4E32-8840-383BD1320C70}" srcOrd="5" destOrd="0" presId="urn:microsoft.com/office/officeart/2008/layout/VerticalAccentList"/>
    <dgm:cxn modelId="{A7995F59-EC54-4AF7-9D66-76F058301081}" type="presParOf" srcId="{E61811B8-8E42-4331-8FE9-0AC783CDDE57}" destId="{03392C9E-847F-410E-B414-653D22B640BF}" srcOrd="6" destOrd="0" presId="urn:microsoft.com/office/officeart/2008/layout/VerticalAccentList"/>
    <dgm:cxn modelId="{DA282890-4ECF-4474-BD6D-6845C889F608}" type="presParOf" srcId="{03392C9E-847F-410E-B414-653D22B640BF}" destId="{D477DEB6-D017-4ACA-8F43-F969EECDFDC7}" srcOrd="0" destOrd="0" presId="urn:microsoft.com/office/officeart/2008/layout/VerticalAccentList"/>
    <dgm:cxn modelId="{329F6C8B-936A-44DD-89D6-7C931F7EABEB}" type="presParOf" srcId="{E61811B8-8E42-4331-8FE9-0AC783CDDE57}" destId="{30B90B0A-CDAE-4BAB-8D33-A54092E94159}" srcOrd="7" destOrd="0" presId="urn:microsoft.com/office/officeart/2008/layout/VerticalAccentList"/>
    <dgm:cxn modelId="{3FDC0C7B-CBAC-458F-8DA3-7A68EA7705D6}" type="presParOf" srcId="{30B90B0A-CDAE-4BAB-8D33-A54092E94159}" destId="{3B7C7F8B-9C4B-4E6A-80BD-27006AB1EB72}" srcOrd="0" destOrd="0" presId="urn:microsoft.com/office/officeart/2008/layout/VerticalAccentList"/>
    <dgm:cxn modelId="{0579E94C-D0F3-464A-8D49-37AED6C8243E}" type="presParOf" srcId="{30B90B0A-CDAE-4BAB-8D33-A54092E94159}" destId="{3CB47D73-CC97-479A-A2AD-9975EF3B656B}" srcOrd="1" destOrd="0" presId="urn:microsoft.com/office/officeart/2008/layout/VerticalAccentList"/>
    <dgm:cxn modelId="{ED51B053-7317-4FEB-BAFB-3087835C2DAD}" type="presParOf" srcId="{30B90B0A-CDAE-4BAB-8D33-A54092E94159}" destId="{67AF3FDC-E621-4EAD-8BC2-62DDC18575FC}" srcOrd="2" destOrd="0" presId="urn:microsoft.com/office/officeart/2008/layout/VerticalAccentList"/>
    <dgm:cxn modelId="{9CCA7251-2CF9-4D64-9E99-082212404D70}" type="presParOf" srcId="{30B90B0A-CDAE-4BAB-8D33-A54092E94159}" destId="{6079B2DD-4A9B-48B3-85A0-74303D9A131F}" srcOrd="3" destOrd="0" presId="urn:microsoft.com/office/officeart/2008/layout/VerticalAccentList"/>
    <dgm:cxn modelId="{7EB18607-45B5-44B4-8EE3-CB671F495F2A}" type="presParOf" srcId="{30B90B0A-CDAE-4BAB-8D33-A54092E94159}" destId="{A24486BA-6510-4748-B111-4BD3D6600152}" srcOrd="4" destOrd="0" presId="urn:microsoft.com/office/officeart/2008/layout/VerticalAccentList"/>
    <dgm:cxn modelId="{A144C747-70DA-4137-936F-F4F3B95D4CCD}" type="presParOf" srcId="{30B90B0A-CDAE-4BAB-8D33-A54092E94159}" destId="{8C43858F-F04C-4BD1-A95C-9A674A84DA8C}" srcOrd="5" destOrd="0" presId="urn:microsoft.com/office/officeart/2008/layout/VerticalAccentList"/>
    <dgm:cxn modelId="{16A4E87B-D492-46F5-BF79-D7AA457EDD78}" type="presParOf" srcId="{30B90B0A-CDAE-4BAB-8D33-A54092E94159}" destId="{858F58F1-8BF9-4914-95AE-43E04E6343AF}" srcOrd="6" destOrd="0" presId="urn:microsoft.com/office/officeart/2008/layout/VerticalAccentList"/>
    <dgm:cxn modelId="{1F843F56-F32E-4A61-9BD7-570B438CC48C}" type="presParOf" srcId="{30B90B0A-CDAE-4BAB-8D33-A54092E94159}" destId="{50B366C0-0706-46C8-B80C-9D4A152B12CC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8A0C46C-40C6-48E4-9D43-1BFCAEA40ADE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1AB961-86C7-42D5-9DEE-0842C4DC2515}">
      <dgm:prSet phldrT="[Текст]"/>
      <dgm:spPr/>
      <dgm:t>
        <a:bodyPr/>
        <a:lstStyle/>
        <a:p>
          <a:r>
            <a:rPr lang="ru-RU" b="0" i="0" dirty="0" smtClean="0"/>
            <a:t>Культурный шок (при переезде в другой регион):</a:t>
          </a:r>
          <a:endParaRPr lang="ru-RU" b="1" dirty="0"/>
        </a:p>
      </dgm:t>
    </dgm:pt>
    <dgm:pt modelId="{BF34E229-091E-41CA-BB30-559B17FC1B77}" type="parTrans" cxnId="{08497A2E-31E3-4A5C-804D-597410E85292}">
      <dgm:prSet/>
      <dgm:spPr/>
      <dgm:t>
        <a:bodyPr/>
        <a:lstStyle/>
        <a:p>
          <a:endParaRPr lang="ru-RU"/>
        </a:p>
      </dgm:t>
    </dgm:pt>
    <dgm:pt modelId="{C918BB0D-3913-4033-9969-AA6C499916FB}" type="sibTrans" cxnId="{08497A2E-31E3-4A5C-804D-597410E85292}">
      <dgm:prSet/>
      <dgm:spPr/>
      <dgm:t>
        <a:bodyPr/>
        <a:lstStyle/>
        <a:p>
          <a:endParaRPr lang="ru-RU"/>
        </a:p>
      </dgm:t>
    </dgm:pt>
    <dgm:pt modelId="{7A604027-0D2B-4DA6-848D-289E04B51988}">
      <dgm:prSet phldrT="[Текст]" custT="1"/>
      <dgm:spPr/>
      <dgm:t>
        <a:bodyPr/>
        <a:lstStyle/>
        <a:p>
          <a:r>
            <a:rPr lang="ru-RU" sz="1800" b="0" i="0" dirty="0" smtClean="0"/>
            <a:t>Адаптация к новым культурным особенностям, традициям и ценностям может потребовать времени и усилий</a:t>
          </a:r>
          <a:endParaRPr lang="ru-RU" sz="1800" b="0" dirty="0"/>
        </a:p>
      </dgm:t>
    </dgm:pt>
    <dgm:pt modelId="{8F1FCCDA-A5F1-4F4B-8589-B946690966EC}" type="parTrans" cxnId="{C845061C-705F-4AC9-BC42-09114F1664CA}">
      <dgm:prSet/>
      <dgm:spPr/>
      <dgm:t>
        <a:bodyPr/>
        <a:lstStyle/>
        <a:p>
          <a:endParaRPr lang="ru-RU"/>
        </a:p>
      </dgm:t>
    </dgm:pt>
    <dgm:pt modelId="{D85D0A5B-E3F2-426B-B32E-B08784183F72}" type="sibTrans" cxnId="{C845061C-705F-4AC9-BC42-09114F1664CA}">
      <dgm:prSet/>
      <dgm:spPr/>
      <dgm:t>
        <a:bodyPr/>
        <a:lstStyle/>
        <a:p>
          <a:endParaRPr lang="ru-RU"/>
        </a:p>
      </dgm:t>
    </dgm:pt>
    <dgm:pt modelId="{E61811B8-8E42-4331-8FE9-0AC783CDDE57}" type="pres">
      <dgm:prSet presAssocID="{48A0C46C-40C6-48E4-9D43-1BFCAEA40ADE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19274CED-AA97-42F5-9FCF-87CBF2505B5E}" type="pres">
      <dgm:prSet presAssocID="{1F1AB961-86C7-42D5-9DEE-0842C4DC2515}" presName="parenttextcomposite" presStyleCnt="0"/>
      <dgm:spPr/>
    </dgm:pt>
    <dgm:pt modelId="{4E4FCA05-E7FB-414D-BA85-40ED2379F9A8}" type="pres">
      <dgm:prSet presAssocID="{1F1AB961-86C7-42D5-9DEE-0842C4DC2515}" presName="parenttext" presStyleLbl="revTx" presStyleIdx="0" presStyleCnt="1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6AD9A-E8DD-45E4-AA65-AE094898A506}" type="pres">
      <dgm:prSet presAssocID="{1F1AB961-86C7-42D5-9DEE-0842C4DC2515}" presName="composite" presStyleCnt="0"/>
      <dgm:spPr/>
    </dgm:pt>
    <dgm:pt modelId="{492F0062-5696-458A-87E0-9810D5C6574C}" type="pres">
      <dgm:prSet presAssocID="{1F1AB961-86C7-42D5-9DEE-0842C4DC2515}" presName="chevron1" presStyleLbl="alignNode1" presStyleIdx="0" presStyleCnt="7"/>
      <dgm:spPr/>
    </dgm:pt>
    <dgm:pt modelId="{23282E4A-7333-4998-9651-B20F030D5E68}" type="pres">
      <dgm:prSet presAssocID="{1F1AB961-86C7-42D5-9DEE-0842C4DC2515}" presName="chevron2" presStyleLbl="alignNode1" presStyleIdx="1" presStyleCnt="7"/>
      <dgm:spPr/>
    </dgm:pt>
    <dgm:pt modelId="{1F2C75FE-9098-4A47-80A9-DC468A84114F}" type="pres">
      <dgm:prSet presAssocID="{1F1AB961-86C7-42D5-9DEE-0842C4DC2515}" presName="chevron3" presStyleLbl="alignNode1" presStyleIdx="2" presStyleCnt="7"/>
      <dgm:spPr/>
    </dgm:pt>
    <dgm:pt modelId="{8B607068-5E86-4826-AF31-30C7343FB9A9}" type="pres">
      <dgm:prSet presAssocID="{1F1AB961-86C7-42D5-9DEE-0842C4DC2515}" presName="chevron4" presStyleLbl="alignNode1" presStyleIdx="3" presStyleCnt="7"/>
      <dgm:spPr/>
    </dgm:pt>
    <dgm:pt modelId="{9B814E88-ED7F-4D30-AB0D-A63C9748D63A}" type="pres">
      <dgm:prSet presAssocID="{1F1AB961-86C7-42D5-9DEE-0842C4DC2515}" presName="chevron5" presStyleLbl="alignNode1" presStyleIdx="4" presStyleCnt="7"/>
      <dgm:spPr/>
    </dgm:pt>
    <dgm:pt modelId="{66B4A1A7-07F8-416D-8AAD-386FDE840200}" type="pres">
      <dgm:prSet presAssocID="{1F1AB961-86C7-42D5-9DEE-0842C4DC2515}" presName="chevron6" presStyleLbl="alignNode1" presStyleIdx="5" presStyleCnt="7"/>
      <dgm:spPr/>
    </dgm:pt>
    <dgm:pt modelId="{4FCED5C2-4B04-4FB5-A169-8611724D96A0}" type="pres">
      <dgm:prSet presAssocID="{1F1AB961-86C7-42D5-9DEE-0842C4DC2515}" presName="chevron7" presStyleLbl="alignNode1" presStyleIdx="6" presStyleCnt="7"/>
      <dgm:spPr/>
    </dgm:pt>
    <dgm:pt modelId="{BE2F7198-F4DC-4BD1-9CDF-C7F5B573A82E}" type="pres">
      <dgm:prSet presAssocID="{1F1AB961-86C7-42D5-9DEE-0842C4DC2515}" presName="childtext" presStyleLbl="solidFgAcc1" presStyleIdx="0" presStyleCnt="1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497A2E-31E3-4A5C-804D-597410E85292}" srcId="{48A0C46C-40C6-48E4-9D43-1BFCAEA40ADE}" destId="{1F1AB961-86C7-42D5-9DEE-0842C4DC2515}" srcOrd="0" destOrd="0" parTransId="{BF34E229-091E-41CA-BB30-559B17FC1B77}" sibTransId="{C918BB0D-3913-4033-9969-AA6C499916FB}"/>
    <dgm:cxn modelId="{26CB98CD-E688-4193-BA09-69D731088729}" type="presOf" srcId="{48A0C46C-40C6-48E4-9D43-1BFCAEA40ADE}" destId="{E61811B8-8E42-4331-8FE9-0AC783CDDE57}" srcOrd="0" destOrd="0" presId="urn:microsoft.com/office/officeart/2008/layout/VerticalAccentList"/>
    <dgm:cxn modelId="{6A73C8D7-D030-4786-90E6-032230079812}" type="presOf" srcId="{7A604027-0D2B-4DA6-848D-289E04B51988}" destId="{BE2F7198-F4DC-4BD1-9CDF-C7F5B573A82E}" srcOrd="0" destOrd="0" presId="urn:microsoft.com/office/officeart/2008/layout/VerticalAccentList"/>
    <dgm:cxn modelId="{30ACB267-004E-4D8B-A4F2-5A1BB6E30BCB}" type="presOf" srcId="{1F1AB961-86C7-42D5-9DEE-0842C4DC2515}" destId="{4E4FCA05-E7FB-414D-BA85-40ED2379F9A8}" srcOrd="0" destOrd="0" presId="urn:microsoft.com/office/officeart/2008/layout/VerticalAccentList"/>
    <dgm:cxn modelId="{C845061C-705F-4AC9-BC42-09114F1664CA}" srcId="{1F1AB961-86C7-42D5-9DEE-0842C4DC2515}" destId="{7A604027-0D2B-4DA6-848D-289E04B51988}" srcOrd="0" destOrd="0" parTransId="{8F1FCCDA-A5F1-4F4B-8589-B946690966EC}" sibTransId="{D85D0A5B-E3F2-426B-B32E-B08784183F72}"/>
    <dgm:cxn modelId="{2F28C907-5453-4FC4-87E7-12699CDCD161}" type="presParOf" srcId="{E61811B8-8E42-4331-8FE9-0AC783CDDE57}" destId="{19274CED-AA97-42F5-9FCF-87CBF2505B5E}" srcOrd="0" destOrd="0" presId="urn:microsoft.com/office/officeart/2008/layout/VerticalAccentList"/>
    <dgm:cxn modelId="{360AC724-15E2-4DA7-BEC0-62A359E954E7}" type="presParOf" srcId="{19274CED-AA97-42F5-9FCF-87CBF2505B5E}" destId="{4E4FCA05-E7FB-414D-BA85-40ED2379F9A8}" srcOrd="0" destOrd="0" presId="urn:microsoft.com/office/officeart/2008/layout/VerticalAccentList"/>
    <dgm:cxn modelId="{DC8CECD5-003B-4B25-A5F8-CF801B5D6D87}" type="presParOf" srcId="{E61811B8-8E42-4331-8FE9-0AC783CDDE57}" destId="{B8F6AD9A-E8DD-45E4-AA65-AE094898A506}" srcOrd="1" destOrd="0" presId="urn:microsoft.com/office/officeart/2008/layout/VerticalAccentList"/>
    <dgm:cxn modelId="{14A016AE-D9AC-4CAB-8265-BE6D6DCEEB58}" type="presParOf" srcId="{B8F6AD9A-E8DD-45E4-AA65-AE094898A506}" destId="{492F0062-5696-458A-87E0-9810D5C6574C}" srcOrd="0" destOrd="0" presId="urn:microsoft.com/office/officeart/2008/layout/VerticalAccentList"/>
    <dgm:cxn modelId="{FF0FD025-018A-4DFD-B3CC-7F1593FAD599}" type="presParOf" srcId="{B8F6AD9A-E8DD-45E4-AA65-AE094898A506}" destId="{23282E4A-7333-4998-9651-B20F030D5E68}" srcOrd="1" destOrd="0" presId="urn:microsoft.com/office/officeart/2008/layout/VerticalAccentList"/>
    <dgm:cxn modelId="{B65B5564-4F2E-4EB9-AA43-085A3CC5D03E}" type="presParOf" srcId="{B8F6AD9A-E8DD-45E4-AA65-AE094898A506}" destId="{1F2C75FE-9098-4A47-80A9-DC468A84114F}" srcOrd="2" destOrd="0" presId="urn:microsoft.com/office/officeart/2008/layout/VerticalAccentList"/>
    <dgm:cxn modelId="{F87873A8-0C88-4A84-B8DE-AD7958BD686E}" type="presParOf" srcId="{B8F6AD9A-E8DD-45E4-AA65-AE094898A506}" destId="{8B607068-5E86-4826-AF31-30C7343FB9A9}" srcOrd="3" destOrd="0" presId="urn:microsoft.com/office/officeart/2008/layout/VerticalAccentList"/>
    <dgm:cxn modelId="{979EEFA1-9684-44E4-96A9-620B4547428B}" type="presParOf" srcId="{B8F6AD9A-E8DD-45E4-AA65-AE094898A506}" destId="{9B814E88-ED7F-4D30-AB0D-A63C9748D63A}" srcOrd="4" destOrd="0" presId="urn:microsoft.com/office/officeart/2008/layout/VerticalAccentList"/>
    <dgm:cxn modelId="{7E7C7D65-E1F3-4047-B57E-3A36E3F6EDDB}" type="presParOf" srcId="{B8F6AD9A-E8DD-45E4-AA65-AE094898A506}" destId="{66B4A1A7-07F8-416D-8AAD-386FDE840200}" srcOrd="5" destOrd="0" presId="urn:microsoft.com/office/officeart/2008/layout/VerticalAccentList"/>
    <dgm:cxn modelId="{77CC0FC3-98FA-42EA-B0E4-347FB0C9ED7A}" type="presParOf" srcId="{B8F6AD9A-E8DD-45E4-AA65-AE094898A506}" destId="{4FCED5C2-4B04-4FB5-A169-8611724D96A0}" srcOrd="6" destOrd="0" presId="urn:microsoft.com/office/officeart/2008/layout/VerticalAccentList"/>
    <dgm:cxn modelId="{81E7D713-1954-4531-A366-E245A1C1A358}" type="presParOf" srcId="{B8F6AD9A-E8DD-45E4-AA65-AE094898A506}" destId="{BE2F7198-F4DC-4BD1-9CDF-C7F5B573A82E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8A0C46C-40C6-48E4-9D43-1BFCAEA40ADE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1AB961-86C7-42D5-9DEE-0842C4DC2515}">
      <dgm:prSet phldrT="[Текст]"/>
      <dgm:spPr/>
      <dgm:t>
        <a:bodyPr/>
        <a:lstStyle/>
        <a:p>
          <a:r>
            <a:rPr lang="ru-RU" b="0" i="0" dirty="0" smtClean="0"/>
            <a:t>Более уверенные в своих силах:</a:t>
          </a:r>
          <a:endParaRPr lang="ru-RU" dirty="0"/>
        </a:p>
      </dgm:t>
    </dgm:pt>
    <dgm:pt modelId="{BF34E229-091E-41CA-BB30-559B17FC1B77}" type="parTrans" cxnId="{08497A2E-31E3-4A5C-804D-597410E85292}">
      <dgm:prSet/>
      <dgm:spPr/>
      <dgm:t>
        <a:bodyPr/>
        <a:lstStyle/>
        <a:p>
          <a:endParaRPr lang="ru-RU"/>
        </a:p>
      </dgm:t>
    </dgm:pt>
    <dgm:pt modelId="{C918BB0D-3913-4033-9969-AA6C499916FB}" type="sibTrans" cxnId="{08497A2E-31E3-4A5C-804D-597410E85292}">
      <dgm:prSet/>
      <dgm:spPr/>
      <dgm:t>
        <a:bodyPr/>
        <a:lstStyle/>
        <a:p>
          <a:endParaRPr lang="ru-RU"/>
        </a:p>
      </dgm:t>
    </dgm:pt>
    <dgm:pt modelId="{6D2AF77C-7DE5-4469-A24D-BE2B4E5EAA1E}">
      <dgm:prSet phldrT="[Текст]" custT="1"/>
      <dgm:spPr/>
      <dgm:t>
        <a:bodyPr/>
        <a:lstStyle/>
        <a:p>
          <a:r>
            <a:rPr lang="ru-RU" sz="1800" b="0" i="0" dirty="0" smtClean="0"/>
            <a:t>Имеют определенный багаж знаний и навыков, что позволяет им быстрее адаптироваться к новым условиям</a:t>
          </a:r>
          <a:endParaRPr lang="ru-RU" sz="1800" dirty="0"/>
        </a:p>
      </dgm:t>
    </dgm:pt>
    <dgm:pt modelId="{D38E029E-C783-4794-8D68-1C46C8F2DE1B}" type="parTrans" cxnId="{5E11A36E-1BCA-4089-A6AD-903F7C5115D1}">
      <dgm:prSet/>
      <dgm:spPr/>
      <dgm:t>
        <a:bodyPr/>
        <a:lstStyle/>
        <a:p>
          <a:endParaRPr lang="ru-RU"/>
        </a:p>
      </dgm:t>
    </dgm:pt>
    <dgm:pt modelId="{596BCA1B-AE77-4B64-99C0-E418F8414B8A}" type="sibTrans" cxnId="{5E11A36E-1BCA-4089-A6AD-903F7C5115D1}">
      <dgm:prSet/>
      <dgm:spPr/>
      <dgm:t>
        <a:bodyPr/>
        <a:lstStyle/>
        <a:p>
          <a:endParaRPr lang="ru-RU"/>
        </a:p>
      </dgm:t>
    </dgm:pt>
    <dgm:pt modelId="{56E9BCA1-E1BF-4A04-BA75-141EA868A9C6}">
      <dgm:prSet phldrT="[Текст]"/>
      <dgm:spPr/>
      <dgm:t>
        <a:bodyPr/>
        <a:lstStyle/>
        <a:p>
          <a:r>
            <a:rPr lang="ru-RU" b="0" i="0" dirty="0" smtClean="0"/>
            <a:t>Более гибкие и адаптивные:</a:t>
          </a:r>
          <a:endParaRPr lang="ru-RU" dirty="0"/>
        </a:p>
      </dgm:t>
    </dgm:pt>
    <dgm:pt modelId="{CAA0E230-07AA-4CAD-BFA8-09B464BDB0C6}" type="parTrans" cxnId="{0EEB3660-DD03-45D3-939C-04288880532E}">
      <dgm:prSet/>
      <dgm:spPr/>
      <dgm:t>
        <a:bodyPr/>
        <a:lstStyle/>
        <a:p>
          <a:endParaRPr lang="ru-RU"/>
        </a:p>
      </dgm:t>
    </dgm:pt>
    <dgm:pt modelId="{7428FF49-CC29-4B72-AC18-9DCDCA75E38B}" type="sibTrans" cxnId="{0EEB3660-DD03-45D3-939C-04288880532E}">
      <dgm:prSet/>
      <dgm:spPr/>
      <dgm:t>
        <a:bodyPr/>
        <a:lstStyle/>
        <a:p>
          <a:endParaRPr lang="ru-RU"/>
        </a:p>
      </dgm:t>
    </dgm:pt>
    <dgm:pt modelId="{0CA78089-D3B7-4F79-A630-17C022D0D982}">
      <dgm:prSet phldrT="[Текст]" custT="1"/>
      <dgm:spPr/>
      <dgm:t>
        <a:bodyPr/>
        <a:lstStyle/>
        <a:p>
          <a:r>
            <a:rPr lang="ru-RU" sz="1800" b="0" i="0" dirty="0" smtClean="0"/>
            <a:t>Лучше умеют анализировать ситуацию и принимать решения, основываясь на своем опыте.</a:t>
          </a:r>
          <a:endParaRPr lang="ru-RU" sz="1800" dirty="0"/>
        </a:p>
      </dgm:t>
    </dgm:pt>
    <dgm:pt modelId="{409824F1-C306-40E5-97A2-4345CCDC31B9}" type="parTrans" cxnId="{819E5933-8720-469D-A1ED-2EF3B78B2DE9}">
      <dgm:prSet/>
      <dgm:spPr/>
      <dgm:t>
        <a:bodyPr/>
        <a:lstStyle/>
        <a:p>
          <a:endParaRPr lang="ru-RU"/>
        </a:p>
      </dgm:t>
    </dgm:pt>
    <dgm:pt modelId="{D66B860F-998A-474E-B7F5-98B4D489B1E3}" type="sibTrans" cxnId="{819E5933-8720-469D-A1ED-2EF3B78B2DE9}">
      <dgm:prSet/>
      <dgm:spPr/>
      <dgm:t>
        <a:bodyPr/>
        <a:lstStyle/>
        <a:p>
          <a:endParaRPr lang="ru-RU"/>
        </a:p>
      </dgm:t>
    </dgm:pt>
    <dgm:pt modelId="{38C0F956-E9ED-4170-BE2D-E7AA2DBD7060}">
      <dgm:prSet phldrT="[Текст]"/>
      <dgm:spPr/>
      <dgm:t>
        <a:bodyPr/>
        <a:lstStyle/>
        <a:p>
          <a:r>
            <a:rPr lang="ru-RU" b="0" i="0" dirty="0" smtClean="0"/>
            <a:t>Потребность в профессиональном развитии:</a:t>
          </a:r>
          <a:endParaRPr lang="ru-RU" dirty="0"/>
        </a:p>
      </dgm:t>
    </dgm:pt>
    <dgm:pt modelId="{F6A1403A-0D07-4BC7-B5B3-23B4A1F262E8}" type="parTrans" cxnId="{08F366E3-42D0-4870-8FD8-F77E22410EE4}">
      <dgm:prSet/>
      <dgm:spPr/>
      <dgm:t>
        <a:bodyPr/>
        <a:lstStyle/>
        <a:p>
          <a:endParaRPr lang="ru-RU"/>
        </a:p>
      </dgm:t>
    </dgm:pt>
    <dgm:pt modelId="{EBA5EF07-24A5-4315-AD56-56E0C6B1D274}" type="sibTrans" cxnId="{08F366E3-42D0-4870-8FD8-F77E22410EE4}">
      <dgm:prSet/>
      <dgm:spPr/>
      <dgm:t>
        <a:bodyPr/>
        <a:lstStyle/>
        <a:p>
          <a:endParaRPr lang="ru-RU"/>
        </a:p>
      </dgm:t>
    </dgm:pt>
    <dgm:pt modelId="{F92B418B-95A3-42D2-B4E1-E68EE96FC532}">
      <dgm:prSet phldrT="[Текст]" custT="1"/>
      <dgm:spPr/>
      <dgm:t>
        <a:bodyPr/>
        <a:lstStyle/>
        <a:p>
          <a:r>
            <a:rPr lang="ru-RU" sz="1800" b="0" i="0" dirty="0" smtClean="0"/>
            <a:t>Стремятся к повышению квалификации и освоению новых педагогических технологий</a:t>
          </a:r>
          <a:endParaRPr lang="ru-RU" sz="1800" dirty="0"/>
        </a:p>
      </dgm:t>
    </dgm:pt>
    <dgm:pt modelId="{15B04F1A-E2E7-4F04-8571-CE428E44685E}" type="parTrans" cxnId="{062C7FA8-8736-43CC-BDB4-7C1D123248C6}">
      <dgm:prSet/>
      <dgm:spPr/>
      <dgm:t>
        <a:bodyPr/>
        <a:lstStyle/>
        <a:p>
          <a:endParaRPr lang="ru-RU"/>
        </a:p>
      </dgm:t>
    </dgm:pt>
    <dgm:pt modelId="{672B1A67-05EE-4279-99BF-7853D806BFFA}" type="sibTrans" cxnId="{062C7FA8-8736-43CC-BDB4-7C1D123248C6}">
      <dgm:prSet/>
      <dgm:spPr/>
      <dgm:t>
        <a:bodyPr/>
        <a:lstStyle/>
        <a:p>
          <a:endParaRPr lang="ru-RU"/>
        </a:p>
      </dgm:t>
    </dgm:pt>
    <dgm:pt modelId="{E61811B8-8E42-4331-8FE9-0AC783CDDE57}" type="pres">
      <dgm:prSet presAssocID="{48A0C46C-40C6-48E4-9D43-1BFCAEA40ADE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19274CED-AA97-42F5-9FCF-87CBF2505B5E}" type="pres">
      <dgm:prSet presAssocID="{1F1AB961-86C7-42D5-9DEE-0842C4DC2515}" presName="parenttextcomposite" presStyleCnt="0"/>
      <dgm:spPr/>
    </dgm:pt>
    <dgm:pt modelId="{4E4FCA05-E7FB-414D-BA85-40ED2379F9A8}" type="pres">
      <dgm:prSet presAssocID="{1F1AB961-86C7-42D5-9DEE-0842C4DC2515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6AD9A-E8DD-45E4-AA65-AE094898A506}" type="pres">
      <dgm:prSet presAssocID="{1F1AB961-86C7-42D5-9DEE-0842C4DC2515}" presName="composite" presStyleCnt="0"/>
      <dgm:spPr/>
    </dgm:pt>
    <dgm:pt modelId="{492F0062-5696-458A-87E0-9810D5C6574C}" type="pres">
      <dgm:prSet presAssocID="{1F1AB961-86C7-42D5-9DEE-0842C4DC2515}" presName="chevron1" presStyleLbl="alignNode1" presStyleIdx="0" presStyleCnt="21"/>
      <dgm:spPr/>
    </dgm:pt>
    <dgm:pt modelId="{23282E4A-7333-4998-9651-B20F030D5E68}" type="pres">
      <dgm:prSet presAssocID="{1F1AB961-86C7-42D5-9DEE-0842C4DC2515}" presName="chevron2" presStyleLbl="alignNode1" presStyleIdx="1" presStyleCnt="21"/>
      <dgm:spPr/>
    </dgm:pt>
    <dgm:pt modelId="{1F2C75FE-9098-4A47-80A9-DC468A84114F}" type="pres">
      <dgm:prSet presAssocID="{1F1AB961-86C7-42D5-9DEE-0842C4DC2515}" presName="chevron3" presStyleLbl="alignNode1" presStyleIdx="2" presStyleCnt="21"/>
      <dgm:spPr/>
    </dgm:pt>
    <dgm:pt modelId="{8B607068-5E86-4826-AF31-30C7343FB9A9}" type="pres">
      <dgm:prSet presAssocID="{1F1AB961-86C7-42D5-9DEE-0842C4DC2515}" presName="chevron4" presStyleLbl="alignNode1" presStyleIdx="3" presStyleCnt="21"/>
      <dgm:spPr/>
    </dgm:pt>
    <dgm:pt modelId="{9B814E88-ED7F-4D30-AB0D-A63C9748D63A}" type="pres">
      <dgm:prSet presAssocID="{1F1AB961-86C7-42D5-9DEE-0842C4DC2515}" presName="chevron5" presStyleLbl="alignNode1" presStyleIdx="4" presStyleCnt="21"/>
      <dgm:spPr/>
    </dgm:pt>
    <dgm:pt modelId="{66B4A1A7-07F8-416D-8AAD-386FDE840200}" type="pres">
      <dgm:prSet presAssocID="{1F1AB961-86C7-42D5-9DEE-0842C4DC2515}" presName="chevron6" presStyleLbl="alignNode1" presStyleIdx="5" presStyleCnt="21"/>
      <dgm:spPr/>
    </dgm:pt>
    <dgm:pt modelId="{4FCED5C2-4B04-4FB5-A169-8611724D96A0}" type="pres">
      <dgm:prSet presAssocID="{1F1AB961-86C7-42D5-9DEE-0842C4DC2515}" presName="chevron7" presStyleLbl="alignNode1" presStyleIdx="6" presStyleCnt="21"/>
      <dgm:spPr/>
    </dgm:pt>
    <dgm:pt modelId="{BE2F7198-F4DC-4BD1-9CDF-C7F5B573A82E}" type="pres">
      <dgm:prSet presAssocID="{1F1AB961-86C7-42D5-9DEE-0842C4DC2515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22120-FE4A-4854-BF4E-BC6237F0E07A}" type="pres">
      <dgm:prSet presAssocID="{C918BB0D-3913-4033-9969-AA6C499916FB}" presName="sibTrans" presStyleCnt="0"/>
      <dgm:spPr/>
    </dgm:pt>
    <dgm:pt modelId="{39698CC0-7ED1-4DF2-860E-608A09441E6F}" type="pres">
      <dgm:prSet presAssocID="{56E9BCA1-E1BF-4A04-BA75-141EA868A9C6}" presName="parenttextcomposite" presStyleCnt="0"/>
      <dgm:spPr/>
    </dgm:pt>
    <dgm:pt modelId="{DDC6065D-B096-4835-AEE7-EA24F154D0EC}" type="pres">
      <dgm:prSet presAssocID="{56E9BCA1-E1BF-4A04-BA75-141EA868A9C6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3038F7-CCE6-449D-8D7D-5294162C72B3}" type="pres">
      <dgm:prSet presAssocID="{56E9BCA1-E1BF-4A04-BA75-141EA868A9C6}" presName="composite" presStyleCnt="0"/>
      <dgm:spPr/>
    </dgm:pt>
    <dgm:pt modelId="{F55848C4-2EA9-46EB-BDA6-A13434D0C566}" type="pres">
      <dgm:prSet presAssocID="{56E9BCA1-E1BF-4A04-BA75-141EA868A9C6}" presName="chevron1" presStyleLbl="alignNode1" presStyleIdx="7" presStyleCnt="21"/>
      <dgm:spPr/>
    </dgm:pt>
    <dgm:pt modelId="{44EE6BAA-E36F-4E09-B348-6B0F66A8107A}" type="pres">
      <dgm:prSet presAssocID="{56E9BCA1-E1BF-4A04-BA75-141EA868A9C6}" presName="chevron2" presStyleLbl="alignNode1" presStyleIdx="8" presStyleCnt="21"/>
      <dgm:spPr/>
    </dgm:pt>
    <dgm:pt modelId="{70C6569D-90C9-4A29-91FA-C1F850EB0DDE}" type="pres">
      <dgm:prSet presAssocID="{56E9BCA1-E1BF-4A04-BA75-141EA868A9C6}" presName="chevron3" presStyleLbl="alignNode1" presStyleIdx="9" presStyleCnt="21"/>
      <dgm:spPr/>
    </dgm:pt>
    <dgm:pt modelId="{6DE2EE97-E3FD-4AF5-ABF6-06088A04BB2F}" type="pres">
      <dgm:prSet presAssocID="{56E9BCA1-E1BF-4A04-BA75-141EA868A9C6}" presName="chevron4" presStyleLbl="alignNode1" presStyleIdx="10" presStyleCnt="21"/>
      <dgm:spPr/>
    </dgm:pt>
    <dgm:pt modelId="{D745270A-3C85-4C8F-AE65-B679C3F97A1D}" type="pres">
      <dgm:prSet presAssocID="{56E9BCA1-E1BF-4A04-BA75-141EA868A9C6}" presName="chevron5" presStyleLbl="alignNode1" presStyleIdx="11" presStyleCnt="21"/>
      <dgm:spPr/>
    </dgm:pt>
    <dgm:pt modelId="{2AF8516A-1A79-4283-854A-82DA38DF9F4B}" type="pres">
      <dgm:prSet presAssocID="{56E9BCA1-E1BF-4A04-BA75-141EA868A9C6}" presName="chevron6" presStyleLbl="alignNode1" presStyleIdx="12" presStyleCnt="21"/>
      <dgm:spPr/>
    </dgm:pt>
    <dgm:pt modelId="{2EFD7BF2-B163-4F51-B9AF-441CE8E93A91}" type="pres">
      <dgm:prSet presAssocID="{56E9BCA1-E1BF-4A04-BA75-141EA868A9C6}" presName="chevron7" presStyleLbl="alignNode1" presStyleIdx="13" presStyleCnt="21"/>
      <dgm:spPr/>
    </dgm:pt>
    <dgm:pt modelId="{0C7C16EF-5809-47E5-8F5F-01D3268852B7}" type="pres">
      <dgm:prSet presAssocID="{56E9BCA1-E1BF-4A04-BA75-141EA868A9C6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FBD4B0-15A9-4CCD-BE33-E77F20AD571F}" type="pres">
      <dgm:prSet presAssocID="{7428FF49-CC29-4B72-AC18-9DCDCA75E38B}" presName="sibTrans" presStyleCnt="0"/>
      <dgm:spPr/>
    </dgm:pt>
    <dgm:pt modelId="{853F7AA1-DF75-4574-8CE9-2CE75DBC635B}" type="pres">
      <dgm:prSet presAssocID="{38C0F956-E9ED-4170-BE2D-E7AA2DBD7060}" presName="parenttextcomposite" presStyleCnt="0"/>
      <dgm:spPr/>
    </dgm:pt>
    <dgm:pt modelId="{D1108B22-77B4-4302-A7B7-486772B41762}" type="pres">
      <dgm:prSet presAssocID="{38C0F956-E9ED-4170-BE2D-E7AA2DBD7060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970C52-C792-45F0-95A1-F991BECCCA0C}" type="pres">
      <dgm:prSet presAssocID="{38C0F956-E9ED-4170-BE2D-E7AA2DBD7060}" presName="composite" presStyleCnt="0"/>
      <dgm:spPr/>
    </dgm:pt>
    <dgm:pt modelId="{64045A04-C922-4327-B8CD-AE777C87A108}" type="pres">
      <dgm:prSet presAssocID="{38C0F956-E9ED-4170-BE2D-E7AA2DBD7060}" presName="chevron1" presStyleLbl="alignNode1" presStyleIdx="14" presStyleCnt="21"/>
      <dgm:spPr/>
    </dgm:pt>
    <dgm:pt modelId="{A56ED3B8-5A32-4F32-922E-266B55A6826C}" type="pres">
      <dgm:prSet presAssocID="{38C0F956-E9ED-4170-BE2D-E7AA2DBD7060}" presName="chevron2" presStyleLbl="alignNode1" presStyleIdx="15" presStyleCnt="21"/>
      <dgm:spPr/>
    </dgm:pt>
    <dgm:pt modelId="{A136F543-F067-4296-ABB2-3B2EA0A05A62}" type="pres">
      <dgm:prSet presAssocID="{38C0F956-E9ED-4170-BE2D-E7AA2DBD7060}" presName="chevron3" presStyleLbl="alignNode1" presStyleIdx="16" presStyleCnt="21"/>
      <dgm:spPr/>
    </dgm:pt>
    <dgm:pt modelId="{98D2D204-0310-4E2B-AE17-CC9270AE7CB1}" type="pres">
      <dgm:prSet presAssocID="{38C0F956-E9ED-4170-BE2D-E7AA2DBD7060}" presName="chevron4" presStyleLbl="alignNode1" presStyleIdx="17" presStyleCnt="21"/>
      <dgm:spPr/>
    </dgm:pt>
    <dgm:pt modelId="{7366E6F4-CBA9-4322-B4A6-27794B00E6D6}" type="pres">
      <dgm:prSet presAssocID="{38C0F956-E9ED-4170-BE2D-E7AA2DBD7060}" presName="chevron5" presStyleLbl="alignNode1" presStyleIdx="18" presStyleCnt="21"/>
      <dgm:spPr/>
    </dgm:pt>
    <dgm:pt modelId="{964B669A-74E4-4E24-B0D8-FCAEF963DF67}" type="pres">
      <dgm:prSet presAssocID="{38C0F956-E9ED-4170-BE2D-E7AA2DBD7060}" presName="chevron6" presStyleLbl="alignNode1" presStyleIdx="19" presStyleCnt="21"/>
      <dgm:spPr/>
    </dgm:pt>
    <dgm:pt modelId="{0086EC49-6868-403E-9419-453C1663A3DE}" type="pres">
      <dgm:prSet presAssocID="{38C0F956-E9ED-4170-BE2D-E7AA2DBD7060}" presName="chevron7" presStyleLbl="alignNode1" presStyleIdx="20" presStyleCnt="21"/>
      <dgm:spPr/>
    </dgm:pt>
    <dgm:pt modelId="{DBA5154F-A4BD-4E33-B4F9-3354DFC2F321}" type="pres">
      <dgm:prSet presAssocID="{38C0F956-E9ED-4170-BE2D-E7AA2DBD7060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CB98CD-E688-4193-BA09-69D731088729}" type="presOf" srcId="{48A0C46C-40C6-48E4-9D43-1BFCAEA40ADE}" destId="{E61811B8-8E42-4331-8FE9-0AC783CDDE57}" srcOrd="0" destOrd="0" presId="urn:microsoft.com/office/officeart/2008/layout/VerticalAccentList"/>
    <dgm:cxn modelId="{08497A2E-31E3-4A5C-804D-597410E85292}" srcId="{48A0C46C-40C6-48E4-9D43-1BFCAEA40ADE}" destId="{1F1AB961-86C7-42D5-9DEE-0842C4DC2515}" srcOrd="0" destOrd="0" parTransId="{BF34E229-091E-41CA-BB30-559B17FC1B77}" sibTransId="{C918BB0D-3913-4033-9969-AA6C499916FB}"/>
    <dgm:cxn modelId="{819E5933-8720-469D-A1ED-2EF3B78B2DE9}" srcId="{56E9BCA1-E1BF-4A04-BA75-141EA868A9C6}" destId="{0CA78089-D3B7-4F79-A630-17C022D0D982}" srcOrd="0" destOrd="0" parTransId="{409824F1-C306-40E5-97A2-4345CCDC31B9}" sibTransId="{D66B860F-998A-474E-B7F5-98B4D489B1E3}"/>
    <dgm:cxn modelId="{08F366E3-42D0-4870-8FD8-F77E22410EE4}" srcId="{48A0C46C-40C6-48E4-9D43-1BFCAEA40ADE}" destId="{38C0F956-E9ED-4170-BE2D-E7AA2DBD7060}" srcOrd="2" destOrd="0" parTransId="{F6A1403A-0D07-4BC7-B5B3-23B4A1F262E8}" sibTransId="{EBA5EF07-24A5-4315-AD56-56E0C6B1D274}"/>
    <dgm:cxn modelId="{DEEB7AC9-7EB2-4008-BD01-58438522520B}" type="presOf" srcId="{38C0F956-E9ED-4170-BE2D-E7AA2DBD7060}" destId="{D1108B22-77B4-4302-A7B7-486772B41762}" srcOrd="0" destOrd="0" presId="urn:microsoft.com/office/officeart/2008/layout/VerticalAccentList"/>
    <dgm:cxn modelId="{5F1C8433-0549-4D40-BC83-2856246BEE95}" type="presOf" srcId="{56E9BCA1-E1BF-4A04-BA75-141EA868A9C6}" destId="{DDC6065D-B096-4835-AEE7-EA24F154D0EC}" srcOrd="0" destOrd="0" presId="urn:microsoft.com/office/officeart/2008/layout/VerticalAccentList"/>
    <dgm:cxn modelId="{B094B0F3-A4D7-4472-9995-E153000236D7}" type="presOf" srcId="{F92B418B-95A3-42D2-B4E1-E68EE96FC532}" destId="{DBA5154F-A4BD-4E33-B4F9-3354DFC2F321}" srcOrd="0" destOrd="0" presId="urn:microsoft.com/office/officeart/2008/layout/VerticalAccentList"/>
    <dgm:cxn modelId="{0EEB3660-DD03-45D3-939C-04288880532E}" srcId="{48A0C46C-40C6-48E4-9D43-1BFCAEA40ADE}" destId="{56E9BCA1-E1BF-4A04-BA75-141EA868A9C6}" srcOrd="1" destOrd="0" parTransId="{CAA0E230-07AA-4CAD-BFA8-09B464BDB0C6}" sibTransId="{7428FF49-CC29-4B72-AC18-9DCDCA75E38B}"/>
    <dgm:cxn modelId="{30ACB267-004E-4D8B-A4F2-5A1BB6E30BCB}" type="presOf" srcId="{1F1AB961-86C7-42D5-9DEE-0842C4DC2515}" destId="{4E4FCA05-E7FB-414D-BA85-40ED2379F9A8}" srcOrd="0" destOrd="0" presId="urn:microsoft.com/office/officeart/2008/layout/VerticalAccentList"/>
    <dgm:cxn modelId="{5E11A36E-1BCA-4089-A6AD-903F7C5115D1}" srcId="{1F1AB961-86C7-42D5-9DEE-0842C4DC2515}" destId="{6D2AF77C-7DE5-4469-A24D-BE2B4E5EAA1E}" srcOrd="0" destOrd="0" parTransId="{D38E029E-C783-4794-8D68-1C46C8F2DE1B}" sibTransId="{596BCA1B-AE77-4B64-99C0-E418F8414B8A}"/>
    <dgm:cxn modelId="{062C7FA8-8736-43CC-BDB4-7C1D123248C6}" srcId="{38C0F956-E9ED-4170-BE2D-E7AA2DBD7060}" destId="{F92B418B-95A3-42D2-B4E1-E68EE96FC532}" srcOrd="0" destOrd="0" parTransId="{15B04F1A-E2E7-4F04-8571-CE428E44685E}" sibTransId="{672B1A67-05EE-4279-99BF-7853D806BFFA}"/>
    <dgm:cxn modelId="{E412B0D5-0F7F-4573-9898-E5F96792B2AF}" type="presOf" srcId="{6D2AF77C-7DE5-4469-A24D-BE2B4E5EAA1E}" destId="{BE2F7198-F4DC-4BD1-9CDF-C7F5B573A82E}" srcOrd="0" destOrd="0" presId="urn:microsoft.com/office/officeart/2008/layout/VerticalAccentList"/>
    <dgm:cxn modelId="{28DD07C0-01AB-419B-93D2-5D7D2F014F7F}" type="presOf" srcId="{0CA78089-D3B7-4F79-A630-17C022D0D982}" destId="{0C7C16EF-5809-47E5-8F5F-01D3268852B7}" srcOrd="0" destOrd="0" presId="urn:microsoft.com/office/officeart/2008/layout/VerticalAccentList"/>
    <dgm:cxn modelId="{2F28C907-5453-4FC4-87E7-12699CDCD161}" type="presParOf" srcId="{E61811B8-8E42-4331-8FE9-0AC783CDDE57}" destId="{19274CED-AA97-42F5-9FCF-87CBF2505B5E}" srcOrd="0" destOrd="0" presId="urn:microsoft.com/office/officeart/2008/layout/VerticalAccentList"/>
    <dgm:cxn modelId="{360AC724-15E2-4DA7-BEC0-62A359E954E7}" type="presParOf" srcId="{19274CED-AA97-42F5-9FCF-87CBF2505B5E}" destId="{4E4FCA05-E7FB-414D-BA85-40ED2379F9A8}" srcOrd="0" destOrd="0" presId="urn:microsoft.com/office/officeart/2008/layout/VerticalAccentList"/>
    <dgm:cxn modelId="{DC8CECD5-003B-4B25-A5F8-CF801B5D6D87}" type="presParOf" srcId="{E61811B8-8E42-4331-8FE9-0AC783CDDE57}" destId="{B8F6AD9A-E8DD-45E4-AA65-AE094898A506}" srcOrd="1" destOrd="0" presId="urn:microsoft.com/office/officeart/2008/layout/VerticalAccentList"/>
    <dgm:cxn modelId="{14A016AE-D9AC-4CAB-8265-BE6D6DCEEB58}" type="presParOf" srcId="{B8F6AD9A-E8DD-45E4-AA65-AE094898A506}" destId="{492F0062-5696-458A-87E0-9810D5C6574C}" srcOrd="0" destOrd="0" presId="urn:microsoft.com/office/officeart/2008/layout/VerticalAccentList"/>
    <dgm:cxn modelId="{FF0FD025-018A-4DFD-B3CC-7F1593FAD599}" type="presParOf" srcId="{B8F6AD9A-E8DD-45E4-AA65-AE094898A506}" destId="{23282E4A-7333-4998-9651-B20F030D5E68}" srcOrd="1" destOrd="0" presId="urn:microsoft.com/office/officeart/2008/layout/VerticalAccentList"/>
    <dgm:cxn modelId="{B65B5564-4F2E-4EB9-AA43-085A3CC5D03E}" type="presParOf" srcId="{B8F6AD9A-E8DD-45E4-AA65-AE094898A506}" destId="{1F2C75FE-9098-4A47-80A9-DC468A84114F}" srcOrd="2" destOrd="0" presId="urn:microsoft.com/office/officeart/2008/layout/VerticalAccentList"/>
    <dgm:cxn modelId="{F87873A8-0C88-4A84-B8DE-AD7958BD686E}" type="presParOf" srcId="{B8F6AD9A-E8DD-45E4-AA65-AE094898A506}" destId="{8B607068-5E86-4826-AF31-30C7343FB9A9}" srcOrd="3" destOrd="0" presId="urn:microsoft.com/office/officeart/2008/layout/VerticalAccentList"/>
    <dgm:cxn modelId="{979EEFA1-9684-44E4-96A9-620B4547428B}" type="presParOf" srcId="{B8F6AD9A-E8DD-45E4-AA65-AE094898A506}" destId="{9B814E88-ED7F-4D30-AB0D-A63C9748D63A}" srcOrd="4" destOrd="0" presId="urn:microsoft.com/office/officeart/2008/layout/VerticalAccentList"/>
    <dgm:cxn modelId="{7E7C7D65-E1F3-4047-B57E-3A36E3F6EDDB}" type="presParOf" srcId="{B8F6AD9A-E8DD-45E4-AA65-AE094898A506}" destId="{66B4A1A7-07F8-416D-8AAD-386FDE840200}" srcOrd="5" destOrd="0" presId="urn:microsoft.com/office/officeart/2008/layout/VerticalAccentList"/>
    <dgm:cxn modelId="{77CC0FC3-98FA-42EA-B0E4-347FB0C9ED7A}" type="presParOf" srcId="{B8F6AD9A-E8DD-45E4-AA65-AE094898A506}" destId="{4FCED5C2-4B04-4FB5-A169-8611724D96A0}" srcOrd="6" destOrd="0" presId="urn:microsoft.com/office/officeart/2008/layout/VerticalAccentList"/>
    <dgm:cxn modelId="{81E7D713-1954-4531-A366-E245A1C1A358}" type="presParOf" srcId="{B8F6AD9A-E8DD-45E4-AA65-AE094898A506}" destId="{BE2F7198-F4DC-4BD1-9CDF-C7F5B573A82E}" srcOrd="7" destOrd="0" presId="urn:microsoft.com/office/officeart/2008/layout/VerticalAccentList"/>
    <dgm:cxn modelId="{B9749BC7-7599-488C-B790-7941DFAB1720}" type="presParOf" srcId="{E61811B8-8E42-4331-8FE9-0AC783CDDE57}" destId="{DFE22120-FE4A-4854-BF4E-BC6237F0E07A}" srcOrd="2" destOrd="0" presId="urn:microsoft.com/office/officeart/2008/layout/VerticalAccentList"/>
    <dgm:cxn modelId="{390AF123-029C-4ED6-B1C1-A097C0C5595B}" type="presParOf" srcId="{E61811B8-8E42-4331-8FE9-0AC783CDDE57}" destId="{39698CC0-7ED1-4DF2-860E-608A09441E6F}" srcOrd="3" destOrd="0" presId="urn:microsoft.com/office/officeart/2008/layout/VerticalAccentList"/>
    <dgm:cxn modelId="{BAD69C7A-60C2-4B80-A527-B91EC99F0CA5}" type="presParOf" srcId="{39698CC0-7ED1-4DF2-860E-608A09441E6F}" destId="{DDC6065D-B096-4835-AEE7-EA24F154D0EC}" srcOrd="0" destOrd="0" presId="urn:microsoft.com/office/officeart/2008/layout/VerticalAccentList"/>
    <dgm:cxn modelId="{295B6756-2495-4A7D-BD66-7D81A9DFD860}" type="presParOf" srcId="{E61811B8-8E42-4331-8FE9-0AC783CDDE57}" destId="{803038F7-CCE6-449D-8D7D-5294162C72B3}" srcOrd="4" destOrd="0" presId="urn:microsoft.com/office/officeart/2008/layout/VerticalAccentList"/>
    <dgm:cxn modelId="{3CEB8120-8F5C-4F6B-88BE-1C79F33D51A7}" type="presParOf" srcId="{803038F7-CCE6-449D-8D7D-5294162C72B3}" destId="{F55848C4-2EA9-46EB-BDA6-A13434D0C566}" srcOrd="0" destOrd="0" presId="urn:microsoft.com/office/officeart/2008/layout/VerticalAccentList"/>
    <dgm:cxn modelId="{FE8AB84D-70FE-43FC-898F-42288D20B5A6}" type="presParOf" srcId="{803038F7-CCE6-449D-8D7D-5294162C72B3}" destId="{44EE6BAA-E36F-4E09-B348-6B0F66A8107A}" srcOrd="1" destOrd="0" presId="urn:microsoft.com/office/officeart/2008/layout/VerticalAccentList"/>
    <dgm:cxn modelId="{724926D8-D4A6-4EFF-B84E-7037B99D8523}" type="presParOf" srcId="{803038F7-CCE6-449D-8D7D-5294162C72B3}" destId="{70C6569D-90C9-4A29-91FA-C1F850EB0DDE}" srcOrd="2" destOrd="0" presId="urn:microsoft.com/office/officeart/2008/layout/VerticalAccentList"/>
    <dgm:cxn modelId="{B58E38D2-6CC8-4018-9BDB-4A099C0C9D8D}" type="presParOf" srcId="{803038F7-CCE6-449D-8D7D-5294162C72B3}" destId="{6DE2EE97-E3FD-4AF5-ABF6-06088A04BB2F}" srcOrd="3" destOrd="0" presId="urn:microsoft.com/office/officeart/2008/layout/VerticalAccentList"/>
    <dgm:cxn modelId="{BF9E5168-3B25-46B8-B68B-D5F7F45D24B4}" type="presParOf" srcId="{803038F7-CCE6-449D-8D7D-5294162C72B3}" destId="{D745270A-3C85-4C8F-AE65-B679C3F97A1D}" srcOrd="4" destOrd="0" presId="urn:microsoft.com/office/officeart/2008/layout/VerticalAccentList"/>
    <dgm:cxn modelId="{8BB53762-8B98-4381-AF89-A7A84D92D94D}" type="presParOf" srcId="{803038F7-CCE6-449D-8D7D-5294162C72B3}" destId="{2AF8516A-1A79-4283-854A-82DA38DF9F4B}" srcOrd="5" destOrd="0" presId="urn:microsoft.com/office/officeart/2008/layout/VerticalAccentList"/>
    <dgm:cxn modelId="{31512A2A-83A0-4CAB-B14C-2BFA335EE981}" type="presParOf" srcId="{803038F7-CCE6-449D-8D7D-5294162C72B3}" destId="{2EFD7BF2-B163-4F51-B9AF-441CE8E93A91}" srcOrd="6" destOrd="0" presId="urn:microsoft.com/office/officeart/2008/layout/VerticalAccentList"/>
    <dgm:cxn modelId="{83FB55D5-C5C3-4640-B564-53076EADC555}" type="presParOf" srcId="{803038F7-CCE6-449D-8D7D-5294162C72B3}" destId="{0C7C16EF-5809-47E5-8F5F-01D3268852B7}" srcOrd="7" destOrd="0" presId="urn:microsoft.com/office/officeart/2008/layout/VerticalAccentList"/>
    <dgm:cxn modelId="{231ECD13-E233-4352-AF24-F8A39D492F9D}" type="presParOf" srcId="{E61811B8-8E42-4331-8FE9-0AC783CDDE57}" destId="{7DFBD4B0-15A9-4CCD-BE33-E77F20AD571F}" srcOrd="5" destOrd="0" presId="urn:microsoft.com/office/officeart/2008/layout/VerticalAccentList"/>
    <dgm:cxn modelId="{D095C7AB-34DB-4444-ADC7-980712120BCD}" type="presParOf" srcId="{E61811B8-8E42-4331-8FE9-0AC783CDDE57}" destId="{853F7AA1-DF75-4574-8CE9-2CE75DBC635B}" srcOrd="6" destOrd="0" presId="urn:microsoft.com/office/officeart/2008/layout/VerticalAccentList"/>
    <dgm:cxn modelId="{4C641FDA-7727-4527-A5EC-4E8D1E043D5A}" type="presParOf" srcId="{853F7AA1-DF75-4574-8CE9-2CE75DBC635B}" destId="{D1108B22-77B4-4302-A7B7-486772B41762}" srcOrd="0" destOrd="0" presId="urn:microsoft.com/office/officeart/2008/layout/VerticalAccentList"/>
    <dgm:cxn modelId="{E0FE5AB6-D650-4463-9EB6-00B74F85564A}" type="presParOf" srcId="{E61811B8-8E42-4331-8FE9-0AC783CDDE57}" destId="{BC970C52-C792-45F0-95A1-F991BECCCA0C}" srcOrd="7" destOrd="0" presId="urn:microsoft.com/office/officeart/2008/layout/VerticalAccentList"/>
    <dgm:cxn modelId="{9E89ABA1-0957-442C-A771-091339A15AB5}" type="presParOf" srcId="{BC970C52-C792-45F0-95A1-F991BECCCA0C}" destId="{64045A04-C922-4327-B8CD-AE777C87A108}" srcOrd="0" destOrd="0" presId="urn:microsoft.com/office/officeart/2008/layout/VerticalAccentList"/>
    <dgm:cxn modelId="{9A9D943A-7251-4D07-83DF-9CDB3AE9C3D1}" type="presParOf" srcId="{BC970C52-C792-45F0-95A1-F991BECCCA0C}" destId="{A56ED3B8-5A32-4F32-922E-266B55A6826C}" srcOrd="1" destOrd="0" presId="urn:microsoft.com/office/officeart/2008/layout/VerticalAccentList"/>
    <dgm:cxn modelId="{DFFED30D-BF80-4F2D-85CF-166ED9BB681D}" type="presParOf" srcId="{BC970C52-C792-45F0-95A1-F991BECCCA0C}" destId="{A136F543-F067-4296-ABB2-3B2EA0A05A62}" srcOrd="2" destOrd="0" presId="urn:microsoft.com/office/officeart/2008/layout/VerticalAccentList"/>
    <dgm:cxn modelId="{38B60738-339B-45B1-8C92-6D0B8E76D31B}" type="presParOf" srcId="{BC970C52-C792-45F0-95A1-F991BECCCA0C}" destId="{98D2D204-0310-4E2B-AE17-CC9270AE7CB1}" srcOrd="3" destOrd="0" presId="urn:microsoft.com/office/officeart/2008/layout/VerticalAccentList"/>
    <dgm:cxn modelId="{DA20C206-34C7-4674-B790-6151773A9324}" type="presParOf" srcId="{BC970C52-C792-45F0-95A1-F991BECCCA0C}" destId="{7366E6F4-CBA9-4322-B4A6-27794B00E6D6}" srcOrd="4" destOrd="0" presId="urn:microsoft.com/office/officeart/2008/layout/VerticalAccentList"/>
    <dgm:cxn modelId="{75D36B55-D824-4B69-A41A-E6881924E321}" type="presParOf" srcId="{BC970C52-C792-45F0-95A1-F991BECCCA0C}" destId="{964B669A-74E4-4E24-B0D8-FCAEF963DF67}" srcOrd="5" destOrd="0" presId="urn:microsoft.com/office/officeart/2008/layout/VerticalAccentList"/>
    <dgm:cxn modelId="{76B38FC5-2D95-414B-A38C-906DF198886F}" type="presParOf" srcId="{BC970C52-C792-45F0-95A1-F991BECCCA0C}" destId="{0086EC49-6868-403E-9419-453C1663A3DE}" srcOrd="6" destOrd="0" presId="urn:microsoft.com/office/officeart/2008/layout/VerticalAccentList"/>
    <dgm:cxn modelId="{66958820-117C-4643-9718-AA3794A2B086}" type="presParOf" srcId="{BC970C52-C792-45F0-95A1-F991BECCCA0C}" destId="{DBA5154F-A4BD-4E33-B4F9-3354DFC2F321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8A0C46C-40C6-48E4-9D43-1BFCAEA40ADE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1AB961-86C7-42D5-9DEE-0842C4DC2515}">
      <dgm:prSet phldrT="[Текст]"/>
      <dgm:spPr/>
      <dgm:t>
        <a:bodyPr/>
        <a:lstStyle/>
        <a:p>
          <a:r>
            <a:rPr lang="ru-RU" b="0" i="0" dirty="0" smtClean="0"/>
            <a:t>Сравнение с предыдущим опытом:</a:t>
          </a:r>
          <a:endParaRPr lang="ru-RU" dirty="0"/>
        </a:p>
      </dgm:t>
    </dgm:pt>
    <dgm:pt modelId="{BF34E229-091E-41CA-BB30-559B17FC1B77}" type="parTrans" cxnId="{08497A2E-31E3-4A5C-804D-597410E85292}">
      <dgm:prSet/>
      <dgm:spPr/>
      <dgm:t>
        <a:bodyPr/>
        <a:lstStyle/>
        <a:p>
          <a:endParaRPr lang="ru-RU"/>
        </a:p>
      </dgm:t>
    </dgm:pt>
    <dgm:pt modelId="{C918BB0D-3913-4033-9969-AA6C499916FB}" type="sibTrans" cxnId="{08497A2E-31E3-4A5C-804D-597410E85292}">
      <dgm:prSet/>
      <dgm:spPr/>
      <dgm:t>
        <a:bodyPr/>
        <a:lstStyle/>
        <a:p>
          <a:endParaRPr lang="ru-RU"/>
        </a:p>
      </dgm:t>
    </dgm:pt>
    <dgm:pt modelId="{EB26895A-9356-4F29-95A2-DBA2064AC6FC}">
      <dgm:prSet phldrT="[Текст]" custT="1"/>
      <dgm:spPr/>
      <dgm:t>
        <a:bodyPr/>
        <a:lstStyle/>
        <a:p>
          <a:pPr algn="just"/>
          <a:r>
            <a:rPr lang="ru-RU" sz="1800" b="0" i="0" dirty="0" smtClean="0"/>
            <a:t>Могут сравнивать новую школу/регион с предыдущим местом работы, что может помогать, или препятствовать адаптации</a:t>
          </a:r>
          <a:endParaRPr lang="ru-RU" sz="1800" dirty="0"/>
        </a:p>
      </dgm:t>
    </dgm:pt>
    <dgm:pt modelId="{5B7F1B7B-99B1-4C63-9356-64519B3BD281}" type="parTrans" cxnId="{51919109-66B7-4274-9DF0-74BC60C60A9C}">
      <dgm:prSet/>
      <dgm:spPr/>
      <dgm:t>
        <a:bodyPr/>
        <a:lstStyle/>
        <a:p>
          <a:endParaRPr lang="ru-RU"/>
        </a:p>
      </dgm:t>
    </dgm:pt>
    <dgm:pt modelId="{385D0EE3-8A5B-44D4-AF38-E39F290CA20B}" type="sibTrans" cxnId="{51919109-66B7-4274-9DF0-74BC60C60A9C}">
      <dgm:prSet/>
      <dgm:spPr/>
      <dgm:t>
        <a:bodyPr/>
        <a:lstStyle/>
        <a:p>
          <a:endParaRPr lang="ru-RU"/>
        </a:p>
      </dgm:t>
    </dgm:pt>
    <dgm:pt modelId="{4D2332E9-3F05-4B5F-9735-6C8EF8BFD707}">
      <dgm:prSet phldrT="[Текст]"/>
      <dgm:spPr/>
      <dgm:t>
        <a:bodyPr/>
        <a:lstStyle/>
        <a:p>
          <a:r>
            <a:rPr lang="ru-RU" b="0" i="0" dirty="0" smtClean="0"/>
            <a:t>Поиск новых возможностей для реализации:</a:t>
          </a:r>
          <a:endParaRPr lang="ru-RU" dirty="0"/>
        </a:p>
      </dgm:t>
    </dgm:pt>
    <dgm:pt modelId="{0B3F4747-97A9-49F3-9FE0-CE2BBC5F69BB}" type="parTrans" cxnId="{DBBA0063-6A42-4F11-98D2-F019144CB530}">
      <dgm:prSet/>
      <dgm:spPr/>
      <dgm:t>
        <a:bodyPr/>
        <a:lstStyle/>
        <a:p>
          <a:endParaRPr lang="ru-RU"/>
        </a:p>
      </dgm:t>
    </dgm:pt>
    <dgm:pt modelId="{36FF64F5-D9E8-4FD2-9614-A07F6AC54E33}" type="sibTrans" cxnId="{DBBA0063-6A42-4F11-98D2-F019144CB530}">
      <dgm:prSet/>
      <dgm:spPr/>
      <dgm:t>
        <a:bodyPr/>
        <a:lstStyle/>
        <a:p>
          <a:endParaRPr lang="ru-RU"/>
        </a:p>
      </dgm:t>
    </dgm:pt>
    <dgm:pt modelId="{8FE988E2-596F-4D1A-88CB-13B43BD4F604}">
      <dgm:prSet phldrT="[Текст]" custT="1"/>
      <dgm:spPr/>
      <dgm:t>
        <a:bodyPr/>
        <a:lstStyle/>
        <a:p>
          <a:pPr algn="just"/>
          <a:r>
            <a:rPr lang="ru-RU" sz="1800" b="0" i="0" dirty="0" smtClean="0"/>
            <a:t>Стремятся найти возможности для применения своих знаний и навыков, а также для профессионального роста •</a:t>
          </a:r>
          <a:endParaRPr lang="ru-RU" sz="1800" dirty="0"/>
        </a:p>
      </dgm:t>
    </dgm:pt>
    <dgm:pt modelId="{31A065C1-29A7-4382-BAD8-64E9861D6C86}" type="parTrans" cxnId="{7A4308C4-C5EC-4DCF-9140-ABAC731546EB}">
      <dgm:prSet/>
      <dgm:spPr/>
      <dgm:t>
        <a:bodyPr/>
        <a:lstStyle/>
        <a:p>
          <a:endParaRPr lang="ru-RU"/>
        </a:p>
      </dgm:t>
    </dgm:pt>
    <dgm:pt modelId="{55CF4878-2204-4A0E-A4FD-993001EFB173}" type="sibTrans" cxnId="{7A4308C4-C5EC-4DCF-9140-ABAC731546EB}">
      <dgm:prSet/>
      <dgm:spPr/>
      <dgm:t>
        <a:bodyPr/>
        <a:lstStyle/>
        <a:p>
          <a:endParaRPr lang="ru-RU"/>
        </a:p>
      </dgm:t>
    </dgm:pt>
    <dgm:pt modelId="{EEA90214-CDE1-40D9-BD9D-3A5579C701E0}">
      <dgm:prSet phldrT="[Текст]"/>
      <dgm:spPr/>
      <dgm:t>
        <a:bodyPr/>
        <a:lstStyle/>
        <a:p>
          <a:r>
            <a:rPr lang="ru-RU" b="0" i="0" dirty="0" smtClean="0"/>
            <a:t>Интеграция в новый коллектив:</a:t>
          </a:r>
          <a:endParaRPr lang="ru-RU" dirty="0"/>
        </a:p>
      </dgm:t>
    </dgm:pt>
    <dgm:pt modelId="{9125937D-8EC2-4834-BE65-7E2D262437B8}" type="parTrans" cxnId="{A2DE6C07-47BC-4B61-BFB4-ABB6659FBACB}">
      <dgm:prSet/>
      <dgm:spPr/>
      <dgm:t>
        <a:bodyPr/>
        <a:lstStyle/>
        <a:p>
          <a:endParaRPr lang="ru-RU"/>
        </a:p>
      </dgm:t>
    </dgm:pt>
    <dgm:pt modelId="{CC5E4E7E-5D9A-46A8-8F80-576BB5C3DB1B}" type="sibTrans" cxnId="{A2DE6C07-47BC-4B61-BFB4-ABB6659FBACB}">
      <dgm:prSet/>
      <dgm:spPr/>
      <dgm:t>
        <a:bodyPr/>
        <a:lstStyle/>
        <a:p>
          <a:endParaRPr lang="ru-RU"/>
        </a:p>
      </dgm:t>
    </dgm:pt>
    <dgm:pt modelId="{019274DE-510E-422A-9BF2-32822942CBAF}">
      <dgm:prSet phldrT="[Текст]" custT="1"/>
      <dgm:spPr/>
      <dgm:t>
        <a:bodyPr/>
        <a:lstStyle/>
        <a:p>
          <a:r>
            <a:rPr lang="ru-RU" sz="1800" b="0" i="0" dirty="0" smtClean="0"/>
            <a:t>Построение отношений с коллегами и учениками может быть проще, чем для начинающих учителей, но все равно требует усилий</a:t>
          </a:r>
          <a:endParaRPr lang="ru-RU" sz="1800" dirty="0"/>
        </a:p>
      </dgm:t>
    </dgm:pt>
    <dgm:pt modelId="{52C5D2B1-ABC7-4A94-B011-098307E5546B}" type="parTrans" cxnId="{9F38CAE6-2697-499C-952D-0775407D165C}">
      <dgm:prSet/>
      <dgm:spPr/>
      <dgm:t>
        <a:bodyPr/>
        <a:lstStyle/>
        <a:p>
          <a:endParaRPr lang="ru-RU"/>
        </a:p>
      </dgm:t>
    </dgm:pt>
    <dgm:pt modelId="{824C0510-9836-4283-AE5A-AFD68153C160}" type="sibTrans" cxnId="{9F38CAE6-2697-499C-952D-0775407D165C}">
      <dgm:prSet/>
      <dgm:spPr/>
      <dgm:t>
        <a:bodyPr/>
        <a:lstStyle/>
        <a:p>
          <a:endParaRPr lang="ru-RU"/>
        </a:p>
      </dgm:t>
    </dgm:pt>
    <dgm:pt modelId="{E61811B8-8E42-4331-8FE9-0AC783CDDE57}" type="pres">
      <dgm:prSet presAssocID="{48A0C46C-40C6-48E4-9D43-1BFCAEA40ADE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19274CED-AA97-42F5-9FCF-87CBF2505B5E}" type="pres">
      <dgm:prSet presAssocID="{1F1AB961-86C7-42D5-9DEE-0842C4DC2515}" presName="parenttextcomposite" presStyleCnt="0"/>
      <dgm:spPr/>
    </dgm:pt>
    <dgm:pt modelId="{4E4FCA05-E7FB-414D-BA85-40ED2379F9A8}" type="pres">
      <dgm:prSet presAssocID="{1F1AB961-86C7-42D5-9DEE-0842C4DC2515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6AD9A-E8DD-45E4-AA65-AE094898A506}" type="pres">
      <dgm:prSet presAssocID="{1F1AB961-86C7-42D5-9DEE-0842C4DC2515}" presName="composite" presStyleCnt="0"/>
      <dgm:spPr/>
    </dgm:pt>
    <dgm:pt modelId="{492F0062-5696-458A-87E0-9810D5C6574C}" type="pres">
      <dgm:prSet presAssocID="{1F1AB961-86C7-42D5-9DEE-0842C4DC2515}" presName="chevron1" presStyleLbl="alignNode1" presStyleIdx="0" presStyleCnt="21"/>
      <dgm:spPr/>
    </dgm:pt>
    <dgm:pt modelId="{23282E4A-7333-4998-9651-B20F030D5E68}" type="pres">
      <dgm:prSet presAssocID="{1F1AB961-86C7-42D5-9DEE-0842C4DC2515}" presName="chevron2" presStyleLbl="alignNode1" presStyleIdx="1" presStyleCnt="21"/>
      <dgm:spPr/>
    </dgm:pt>
    <dgm:pt modelId="{1F2C75FE-9098-4A47-80A9-DC468A84114F}" type="pres">
      <dgm:prSet presAssocID="{1F1AB961-86C7-42D5-9DEE-0842C4DC2515}" presName="chevron3" presStyleLbl="alignNode1" presStyleIdx="2" presStyleCnt="21"/>
      <dgm:spPr/>
    </dgm:pt>
    <dgm:pt modelId="{8B607068-5E86-4826-AF31-30C7343FB9A9}" type="pres">
      <dgm:prSet presAssocID="{1F1AB961-86C7-42D5-9DEE-0842C4DC2515}" presName="chevron4" presStyleLbl="alignNode1" presStyleIdx="3" presStyleCnt="21"/>
      <dgm:spPr/>
    </dgm:pt>
    <dgm:pt modelId="{9B814E88-ED7F-4D30-AB0D-A63C9748D63A}" type="pres">
      <dgm:prSet presAssocID="{1F1AB961-86C7-42D5-9DEE-0842C4DC2515}" presName="chevron5" presStyleLbl="alignNode1" presStyleIdx="4" presStyleCnt="21"/>
      <dgm:spPr/>
    </dgm:pt>
    <dgm:pt modelId="{66B4A1A7-07F8-416D-8AAD-386FDE840200}" type="pres">
      <dgm:prSet presAssocID="{1F1AB961-86C7-42D5-9DEE-0842C4DC2515}" presName="chevron6" presStyleLbl="alignNode1" presStyleIdx="5" presStyleCnt="21"/>
      <dgm:spPr/>
    </dgm:pt>
    <dgm:pt modelId="{4FCED5C2-4B04-4FB5-A169-8611724D96A0}" type="pres">
      <dgm:prSet presAssocID="{1F1AB961-86C7-42D5-9DEE-0842C4DC2515}" presName="chevron7" presStyleLbl="alignNode1" presStyleIdx="6" presStyleCnt="21"/>
      <dgm:spPr/>
    </dgm:pt>
    <dgm:pt modelId="{BE2F7198-F4DC-4BD1-9CDF-C7F5B573A82E}" type="pres">
      <dgm:prSet presAssocID="{1F1AB961-86C7-42D5-9DEE-0842C4DC2515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22120-FE4A-4854-BF4E-BC6237F0E07A}" type="pres">
      <dgm:prSet presAssocID="{C918BB0D-3913-4033-9969-AA6C499916FB}" presName="sibTrans" presStyleCnt="0"/>
      <dgm:spPr/>
    </dgm:pt>
    <dgm:pt modelId="{C93CEFFB-F260-4AB1-AFFF-B4F92C8C5981}" type="pres">
      <dgm:prSet presAssocID="{4D2332E9-3F05-4B5F-9735-6C8EF8BFD707}" presName="parenttextcomposite" presStyleCnt="0"/>
      <dgm:spPr/>
    </dgm:pt>
    <dgm:pt modelId="{1120A411-92D8-4A7B-AC27-F85785FF2C96}" type="pres">
      <dgm:prSet presAssocID="{4D2332E9-3F05-4B5F-9735-6C8EF8BFD707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AC347F-2BF5-4F12-BC86-0F1DEC9EBBBF}" type="pres">
      <dgm:prSet presAssocID="{4D2332E9-3F05-4B5F-9735-6C8EF8BFD707}" presName="composite" presStyleCnt="0"/>
      <dgm:spPr/>
    </dgm:pt>
    <dgm:pt modelId="{E1051F74-FC05-448D-AB94-40B85F7FE5DD}" type="pres">
      <dgm:prSet presAssocID="{4D2332E9-3F05-4B5F-9735-6C8EF8BFD707}" presName="chevron1" presStyleLbl="alignNode1" presStyleIdx="7" presStyleCnt="21"/>
      <dgm:spPr/>
    </dgm:pt>
    <dgm:pt modelId="{59CF9B59-B995-4A61-A5C1-D2837CD56F2E}" type="pres">
      <dgm:prSet presAssocID="{4D2332E9-3F05-4B5F-9735-6C8EF8BFD707}" presName="chevron2" presStyleLbl="alignNode1" presStyleIdx="8" presStyleCnt="21"/>
      <dgm:spPr/>
    </dgm:pt>
    <dgm:pt modelId="{4E48200B-621A-48D2-A9CC-C402CDEA7641}" type="pres">
      <dgm:prSet presAssocID="{4D2332E9-3F05-4B5F-9735-6C8EF8BFD707}" presName="chevron3" presStyleLbl="alignNode1" presStyleIdx="9" presStyleCnt="21"/>
      <dgm:spPr/>
    </dgm:pt>
    <dgm:pt modelId="{2C897B4D-84BC-4222-A757-5DC8837E0934}" type="pres">
      <dgm:prSet presAssocID="{4D2332E9-3F05-4B5F-9735-6C8EF8BFD707}" presName="chevron4" presStyleLbl="alignNode1" presStyleIdx="10" presStyleCnt="21"/>
      <dgm:spPr/>
    </dgm:pt>
    <dgm:pt modelId="{18CEB156-869D-4BE7-A0ED-F61673229DCD}" type="pres">
      <dgm:prSet presAssocID="{4D2332E9-3F05-4B5F-9735-6C8EF8BFD707}" presName="chevron5" presStyleLbl="alignNode1" presStyleIdx="11" presStyleCnt="21"/>
      <dgm:spPr/>
    </dgm:pt>
    <dgm:pt modelId="{FE16B913-A158-4C0D-85D9-91E58079BE04}" type="pres">
      <dgm:prSet presAssocID="{4D2332E9-3F05-4B5F-9735-6C8EF8BFD707}" presName="chevron6" presStyleLbl="alignNode1" presStyleIdx="12" presStyleCnt="21"/>
      <dgm:spPr/>
    </dgm:pt>
    <dgm:pt modelId="{27262A59-F592-4D20-AF42-962803B98C65}" type="pres">
      <dgm:prSet presAssocID="{4D2332E9-3F05-4B5F-9735-6C8EF8BFD707}" presName="chevron7" presStyleLbl="alignNode1" presStyleIdx="13" presStyleCnt="21"/>
      <dgm:spPr/>
    </dgm:pt>
    <dgm:pt modelId="{53228CDC-C312-4E91-B32E-E8C96168081B}" type="pres">
      <dgm:prSet presAssocID="{4D2332E9-3F05-4B5F-9735-6C8EF8BFD707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7057D0-4A08-4773-B2F0-3E00F2803274}" type="pres">
      <dgm:prSet presAssocID="{36FF64F5-D9E8-4FD2-9614-A07F6AC54E33}" presName="sibTrans" presStyleCnt="0"/>
      <dgm:spPr/>
    </dgm:pt>
    <dgm:pt modelId="{083E1E18-A126-4D8C-BBF7-191F49859E11}" type="pres">
      <dgm:prSet presAssocID="{EEA90214-CDE1-40D9-BD9D-3A5579C701E0}" presName="parenttextcomposite" presStyleCnt="0"/>
      <dgm:spPr/>
    </dgm:pt>
    <dgm:pt modelId="{ABE3ABB7-6B90-40AA-8ED6-A6B9E804830B}" type="pres">
      <dgm:prSet presAssocID="{EEA90214-CDE1-40D9-BD9D-3A5579C701E0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A84FE3-6ACF-45D2-98E4-A990DDFD9EC8}" type="pres">
      <dgm:prSet presAssocID="{EEA90214-CDE1-40D9-BD9D-3A5579C701E0}" presName="composite" presStyleCnt="0"/>
      <dgm:spPr/>
    </dgm:pt>
    <dgm:pt modelId="{E1F10C5A-B119-4339-9D64-DF4044B904DE}" type="pres">
      <dgm:prSet presAssocID="{EEA90214-CDE1-40D9-BD9D-3A5579C701E0}" presName="chevron1" presStyleLbl="alignNode1" presStyleIdx="14" presStyleCnt="21"/>
      <dgm:spPr/>
    </dgm:pt>
    <dgm:pt modelId="{2BA2DBEE-84EC-43A3-B781-7A39DDC2E97E}" type="pres">
      <dgm:prSet presAssocID="{EEA90214-CDE1-40D9-BD9D-3A5579C701E0}" presName="chevron2" presStyleLbl="alignNode1" presStyleIdx="15" presStyleCnt="21"/>
      <dgm:spPr/>
    </dgm:pt>
    <dgm:pt modelId="{7AA260FC-CA96-405B-8483-09E646B1CAC9}" type="pres">
      <dgm:prSet presAssocID="{EEA90214-CDE1-40D9-BD9D-3A5579C701E0}" presName="chevron3" presStyleLbl="alignNode1" presStyleIdx="16" presStyleCnt="21"/>
      <dgm:spPr/>
    </dgm:pt>
    <dgm:pt modelId="{5FE5980E-48BB-462F-B738-4E22B9C72D99}" type="pres">
      <dgm:prSet presAssocID="{EEA90214-CDE1-40D9-BD9D-3A5579C701E0}" presName="chevron4" presStyleLbl="alignNode1" presStyleIdx="17" presStyleCnt="21"/>
      <dgm:spPr/>
    </dgm:pt>
    <dgm:pt modelId="{153DD6E5-BA14-41EF-BA4D-E2433C8DB6FE}" type="pres">
      <dgm:prSet presAssocID="{EEA90214-CDE1-40D9-BD9D-3A5579C701E0}" presName="chevron5" presStyleLbl="alignNode1" presStyleIdx="18" presStyleCnt="21"/>
      <dgm:spPr/>
    </dgm:pt>
    <dgm:pt modelId="{6BC846C1-33B0-4364-95B7-D94C753982F6}" type="pres">
      <dgm:prSet presAssocID="{EEA90214-CDE1-40D9-BD9D-3A5579C701E0}" presName="chevron6" presStyleLbl="alignNode1" presStyleIdx="19" presStyleCnt="21"/>
      <dgm:spPr/>
    </dgm:pt>
    <dgm:pt modelId="{6BCC6ADA-4539-43F3-A96C-D1009ADF72F9}" type="pres">
      <dgm:prSet presAssocID="{EEA90214-CDE1-40D9-BD9D-3A5579C701E0}" presName="chevron7" presStyleLbl="alignNode1" presStyleIdx="20" presStyleCnt="21"/>
      <dgm:spPr/>
    </dgm:pt>
    <dgm:pt modelId="{09E75383-0CAE-4C65-A397-8EBD367901D9}" type="pres">
      <dgm:prSet presAssocID="{EEA90214-CDE1-40D9-BD9D-3A5579C701E0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9DDD7C-0A59-435E-AA91-4F61541BF32C}" type="presOf" srcId="{019274DE-510E-422A-9BF2-32822942CBAF}" destId="{09E75383-0CAE-4C65-A397-8EBD367901D9}" srcOrd="0" destOrd="0" presId="urn:microsoft.com/office/officeart/2008/layout/VerticalAccentList"/>
    <dgm:cxn modelId="{30C92D05-5F07-4CB5-91BA-102287DBC5F5}" type="presOf" srcId="{4D2332E9-3F05-4B5F-9735-6C8EF8BFD707}" destId="{1120A411-92D8-4A7B-AC27-F85785FF2C96}" srcOrd="0" destOrd="0" presId="urn:microsoft.com/office/officeart/2008/layout/VerticalAccentList"/>
    <dgm:cxn modelId="{7A4308C4-C5EC-4DCF-9140-ABAC731546EB}" srcId="{4D2332E9-3F05-4B5F-9735-6C8EF8BFD707}" destId="{8FE988E2-596F-4D1A-88CB-13B43BD4F604}" srcOrd="0" destOrd="0" parTransId="{31A065C1-29A7-4382-BAD8-64E9861D6C86}" sibTransId="{55CF4878-2204-4A0E-A4FD-993001EFB173}"/>
    <dgm:cxn modelId="{08497A2E-31E3-4A5C-804D-597410E85292}" srcId="{48A0C46C-40C6-48E4-9D43-1BFCAEA40ADE}" destId="{1F1AB961-86C7-42D5-9DEE-0842C4DC2515}" srcOrd="0" destOrd="0" parTransId="{BF34E229-091E-41CA-BB30-559B17FC1B77}" sibTransId="{C918BB0D-3913-4033-9969-AA6C499916FB}"/>
    <dgm:cxn modelId="{DBBA0063-6A42-4F11-98D2-F019144CB530}" srcId="{48A0C46C-40C6-48E4-9D43-1BFCAEA40ADE}" destId="{4D2332E9-3F05-4B5F-9735-6C8EF8BFD707}" srcOrd="1" destOrd="0" parTransId="{0B3F4747-97A9-49F3-9FE0-CE2BBC5F69BB}" sibTransId="{36FF64F5-D9E8-4FD2-9614-A07F6AC54E33}"/>
    <dgm:cxn modelId="{A2DE6C07-47BC-4B61-BFB4-ABB6659FBACB}" srcId="{48A0C46C-40C6-48E4-9D43-1BFCAEA40ADE}" destId="{EEA90214-CDE1-40D9-BD9D-3A5579C701E0}" srcOrd="2" destOrd="0" parTransId="{9125937D-8EC2-4834-BE65-7E2D262437B8}" sibTransId="{CC5E4E7E-5D9A-46A8-8F80-576BB5C3DB1B}"/>
    <dgm:cxn modelId="{51919109-66B7-4274-9DF0-74BC60C60A9C}" srcId="{1F1AB961-86C7-42D5-9DEE-0842C4DC2515}" destId="{EB26895A-9356-4F29-95A2-DBA2064AC6FC}" srcOrd="0" destOrd="0" parTransId="{5B7F1B7B-99B1-4C63-9356-64519B3BD281}" sibTransId="{385D0EE3-8A5B-44D4-AF38-E39F290CA20B}"/>
    <dgm:cxn modelId="{26CB98CD-E688-4193-BA09-69D731088729}" type="presOf" srcId="{48A0C46C-40C6-48E4-9D43-1BFCAEA40ADE}" destId="{E61811B8-8E42-4331-8FE9-0AC783CDDE57}" srcOrd="0" destOrd="0" presId="urn:microsoft.com/office/officeart/2008/layout/VerticalAccentList"/>
    <dgm:cxn modelId="{30ACB267-004E-4D8B-A4F2-5A1BB6E30BCB}" type="presOf" srcId="{1F1AB961-86C7-42D5-9DEE-0842C4DC2515}" destId="{4E4FCA05-E7FB-414D-BA85-40ED2379F9A8}" srcOrd="0" destOrd="0" presId="urn:microsoft.com/office/officeart/2008/layout/VerticalAccentList"/>
    <dgm:cxn modelId="{38A6B0F2-F6E7-459F-9A3F-FD10E97FC7EC}" type="presOf" srcId="{8FE988E2-596F-4D1A-88CB-13B43BD4F604}" destId="{53228CDC-C312-4E91-B32E-E8C96168081B}" srcOrd="0" destOrd="0" presId="urn:microsoft.com/office/officeart/2008/layout/VerticalAccentList"/>
    <dgm:cxn modelId="{6E07D601-29CA-43CD-B920-12F7D0C1A16B}" type="presOf" srcId="{EB26895A-9356-4F29-95A2-DBA2064AC6FC}" destId="{BE2F7198-F4DC-4BD1-9CDF-C7F5B573A82E}" srcOrd="0" destOrd="0" presId="urn:microsoft.com/office/officeart/2008/layout/VerticalAccentList"/>
    <dgm:cxn modelId="{35E92203-0B6B-4DC0-B3BB-8BA35BD17AE1}" type="presOf" srcId="{EEA90214-CDE1-40D9-BD9D-3A5579C701E0}" destId="{ABE3ABB7-6B90-40AA-8ED6-A6B9E804830B}" srcOrd="0" destOrd="0" presId="urn:microsoft.com/office/officeart/2008/layout/VerticalAccentList"/>
    <dgm:cxn modelId="{9F38CAE6-2697-499C-952D-0775407D165C}" srcId="{EEA90214-CDE1-40D9-BD9D-3A5579C701E0}" destId="{019274DE-510E-422A-9BF2-32822942CBAF}" srcOrd="0" destOrd="0" parTransId="{52C5D2B1-ABC7-4A94-B011-098307E5546B}" sibTransId="{824C0510-9836-4283-AE5A-AFD68153C160}"/>
    <dgm:cxn modelId="{2F28C907-5453-4FC4-87E7-12699CDCD161}" type="presParOf" srcId="{E61811B8-8E42-4331-8FE9-0AC783CDDE57}" destId="{19274CED-AA97-42F5-9FCF-87CBF2505B5E}" srcOrd="0" destOrd="0" presId="urn:microsoft.com/office/officeart/2008/layout/VerticalAccentList"/>
    <dgm:cxn modelId="{360AC724-15E2-4DA7-BEC0-62A359E954E7}" type="presParOf" srcId="{19274CED-AA97-42F5-9FCF-87CBF2505B5E}" destId="{4E4FCA05-E7FB-414D-BA85-40ED2379F9A8}" srcOrd="0" destOrd="0" presId="urn:microsoft.com/office/officeart/2008/layout/VerticalAccentList"/>
    <dgm:cxn modelId="{DC8CECD5-003B-4B25-A5F8-CF801B5D6D87}" type="presParOf" srcId="{E61811B8-8E42-4331-8FE9-0AC783CDDE57}" destId="{B8F6AD9A-E8DD-45E4-AA65-AE094898A506}" srcOrd="1" destOrd="0" presId="urn:microsoft.com/office/officeart/2008/layout/VerticalAccentList"/>
    <dgm:cxn modelId="{14A016AE-D9AC-4CAB-8265-BE6D6DCEEB58}" type="presParOf" srcId="{B8F6AD9A-E8DD-45E4-AA65-AE094898A506}" destId="{492F0062-5696-458A-87E0-9810D5C6574C}" srcOrd="0" destOrd="0" presId="urn:microsoft.com/office/officeart/2008/layout/VerticalAccentList"/>
    <dgm:cxn modelId="{FF0FD025-018A-4DFD-B3CC-7F1593FAD599}" type="presParOf" srcId="{B8F6AD9A-E8DD-45E4-AA65-AE094898A506}" destId="{23282E4A-7333-4998-9651-B20F030D5E68}" srcOrd="1" destOrd="0" presId="urn:microsoft.com/office/officeart/2008/layout/VerticalAccentList"/>
    <dgm:cxn modelId="{B65B5564-4F2E-4EB9-AA43-085A3CC5D03E}" type="presParOf" srcId="{B8F6AD9A-E8DD-45E4-AA65-AE094898A506}" destId="{1F2C75FE-9098-4A47-80A9-DC468A84114F}" srcOrd="2" destOrd="0" presId="urn:microsoft.com/office/officeart/2008/layout/VerticalAccentList"/>
    <dgm:cxn modelId="{F87873A8-0C88-4A84-B8DE-AD7958BD686E}" type="presParOf" srcId="{B8F6AD9A-E8DD-45E4-AA65-AE094898A506}" destId="{8B607068-5E86-4826-AF31-30C7343FB9A9}" srcOrd="3" destOrd="0" presId="urn:microsoft.com/office/officeart/2008/layout/VerticalAccentList"/>
    <dgm:cxn modelId="{979EEFA1-9684-44E4-96A9-620B4547428B}" type="presParOf" srcId="{B8F6AD9A-E8DD-45E4-AA65-AE094898A506}" destId="{9B814E88-ED7F-4D30-AB0D-A63C9748D63A}" srcOrd="4" destOrd="0" presId="urn:microsoft.com/office/officeart/2008/layout/VerticalAccentList"/>
    <dgm:cxn modelId="{7E7C7D65-E1F3-4047-B57E-3A36E3F6EDDB}" type="presParOf" srcId="{B8F6AD9A-E8DD-45E4-AA65-AE094898A506}" destId="{66B4A1A7-07F8-416D-8AAD-386FDE840200}" srcOrd="5" destOrd="0" presId="urn:microsoft.com/office/officeart/2008/layout/VerticalAccentList"/>
    <dgm:cxn modelId="{77CC0FC3-98FA-42EA-B0E4-347FB0C9ED7A}" type="presParOf" srcId="{B8F6AD9A-E8DD-45E4-AA65-AE094898A506}" destId="{4FCED5C2-4B04-4FB5-A169-8611724D96A0}" srcOrd="6" destOrd="0" presId="urn:microsoft.com/office/officeart/2008/layout/VerticalAccentList"/>
    <dgm:cxn modelId="{81E7D713-1954-4531-A366-E245A1C1A358}" type="presParOf" srcId="{B8F6AD9A-E8DD-45E4-AA65-AE094898A506}" destId="{BE2F7198-F4DC-4BD1-9CDF-C7F5B573A82E}" srcOrd="7" destOrd="0" presId="urn:microsoft.com/office/officeart/2008/layout/VerticalAccentList"/>
    <dgm:cxn modelId="{B9749BC7-7599-488C-B790-7941DFAB1720}" type="presParOf" srcId="{E61811B8-8E42-4331-8FE9-0AC783CDDE57}" destId="{DFE22120-FE4A-4854-BF4E-BC6237F0E07A}" srcOrd="2" destOrd="0" presId="urn:microsoft.com/office/officeart/2008/layout/VerticalAccentList"/>
    <dgm:cxn modelId="{1DFCD97F-081F-4802-AEFF-0D70274A0A91}" type="presParOf" srcId="{E61811B8-8E42-4331-8FE9-0AC783CDDE57}" destId="{C93CEFFB-F260-4AB1-AFFF-B4F92C8C5981}" srcOrd="3" destOrd="0" presId="urn:microsoft.com/office/officeart/2008/layout/VerticalAccentList"/>
    <dgm:cxn modelId="{8E2643F9-9322-409B-8B54-B047195554DA}" type="presParOf" srcId="{C93CEFFB-F260-4AB1-AFFF-B4F92C8C5981}" destId="{1120A411-92D8-4A7B-AC27-F85785FF2C96}" srcOrd="0" destOrd="0" presId="urn:microsoft.com/office/officeart/2008/layout/VerticalAccentList"/>
    <dgm:cxn modelId="{829600C2-A3C3-4999-BA23-84D4FB1D5173}" type="presParOf" srcId="{E61811B8-8E42-4331-8FE9-0AC783CDDE57}" destId="{C9AC347F-2BF5-4F12-BC86-0F1DEC9EBBBF}" srcOrd="4" destOrd="0" presId="urn:microsoft.com/office/officeart/2008/layout/VerticalAccentList"/>
    <dgm:cxn modelId="{8A4C4BDF-D8A9-4907-828D-D0F70C56ECB2}" type="presParOf" srcId="{C9AC347F-2BF5-4F12-BC86-0F1DEC9EBBBF}" destId="{E1051F74-FC05-448D-AB94-40B85F7FE5DD}" srcOrd="0" destOrd="0" presId="urn:microsoft.com/office/officeart/2008/layout/VerticalAccentList"/>
    <dgm:cxn modelId="{00B14E67-8007-429C-8833-7D914A50662E}" type="presParOf" srcId="{C9AC347F-2BF5-4F12-BC86-0F1DEC9EBBBF}" destId="{59CF9B59-B995-4A61-A5C1-D2837CD56F2E}" srcOrd="1" destOrd="0" presId="urn:microsoft.com/office/officeart/2008/layout/VerticalAccentList"/>
    <dgm:cxn modelId="{AAD0E2F8-D0BD-48EC-9DD2-D350C71ED203}" type="presParOf" srcId="{C9AC347F-2BF5-4F12-BC86-0F1DEC9EBBBF}" destId="{4E48200B-621A-48D2-A9CC-C402CDEA7641}" srcOrd="2" destOrd="0" presId="urn:microsoft.com/office/officeart/2008/layout/VerticalAccentList"/>
    <dgm:cxn modelId="{EDA73566-D0FC-49C0-BB2E-8400315C7877}" type="presParOf" srcId="{C9AC347F-2BF5-4F12-BC86-0F1DEC9EBBBF}" destId="{2C897B4D-84BC-4222-A757-5DC8837E0934}" srcOrd="3" destOrd="0" presId="urn:microsoft.com/office/officeart/2008/layout/VerticalAccentList"/>
    <dgm:cxn modelId="{31782B32-1E04-4616-9E42-6D95B87B8058}" type="presParOf" srcId="{C9AC347F-2BF5-4F12-BC86-0F1DEC9EBBBF}" destId="{18CEB156-869D-4BE7-A0ED-F61673229DCD}" srcOrd="4" destOrd="0" presId="urn:microsoft.com/office/officeart/2008/layout/VerticalAccentList"/>
    <dgm:cxn modelId="{5F73661A-3DE1-47CF-98E0-300E4884DC99}" type="presParOf" srcId="{C9AC347F-2BF5-4F12-BC86-0F1DEC9EBBBF}" destId="{FE16B913-A158-4C0D-85D9-91E58079BE04}" srcOrd="5" destOrd="0" presId="urn:microsoft.com/office/officeart/2008/layout/VerticalAccentList"/>
    <dgm:cxn modelId="{A397D017-7F17-4A80-AC19-B9623B3D0F70}" type="presParOf" srcId="{C9AC347F-2BF5-4F12-BC86-0F1DEC9EBBBF}" destId="{27262A59-F592-4D20-AF42-962803B98C65}" srcOrd="6" destOrd="0" presId="urn:microsoft.com/office/officeart/2008/layout/VerticalAccentList"/>
    <dgm:cxn modelId="{7E290DC7-931F-4D4D-93AC-B8ECFD6B25C1}" type="presParOf" srcId="{C9AC347F-2BF5-4F12-BC86-0F1DEC9EBBBF}" destId="{53228CDC-C312-4E91-B32E-E8C96168081B}" srcOrd="7" destOrd="0" presId="urn:microsoft.com/office/officeart/2008/layout/VerticalAccentList"/>
    <dgm:cxn modelId="{9E48B317-F5BA-4C88-BAC4-5DF417B011A4}" type="presParOf" srcId="{E61811B8-8E42-4331-8FE9-0AC783CDDE57}" destId="{0A7057D0-4A08-4773-B2F0-3E00F2803274}" srcOrd="5" destOrd="0" presId="urn:microsoft.com/office/officeart/2008/layout/VerticalAccentList"/>
    <dgm:cxn modelId="{E6376C58-4150-447C-AB72-7D5798F009CE}" type="presParOf" srcId="{E61811B8-8E42-4331-8FE9-0AC783CDDE57}" destId="{083E1E18-A126-4D8C-BBF7-191F49859E11}" srcOrd="6" destOrd="0" presId="urn:microsoft.com/office/officeart/2008/layout/VerticalAccentList"/>
    <dgm:cxn modelId="{55C17BE6-2611-4288-B625-A5D9E0DEB97E}" type="presParOf" srcId="{083E1E18-A126-4D8C-BBF7-191F49859E11}" destId="{ABE3ABB7-6B90-40AA-8ED6-A6B9E804830B}" srcOrd="0" destOrd="0" presId="urn:microsoft.com/office/officeart/2008/layout/VerticalAccentList"/>
    <dgm:cxn modelId="{027E6969-61A4-4D19-A7C2-B6C8FECEFF77}" type="presParOf" srcId="{E61811B8-8E42-4331-8FE9-0AC783CDDE57}" destId="{D7A84FE3-6ACF-45D2-98E4-A990DDFD9EC8}" srcOrd="7" destOrd="0" presId="urn:microsoft.com/office/officeart/2008/layout/VerticalAccentList"/>
    <dgm:cxn modelId="{24A9405D-B525-4F41-B4BB-23EAAB56873F}" type="presParOf" srcId="{D7A84FE3-6ACF-45D2-98E4-A990DDFD9EC8}" destId="{E1F10C5A-B119-4339-9D64-DF4044B904DE}" srcOrd="0" destOrd="0" presId="urn:microsoft.com/office/officeart/2008/layout/VerticalAccentList"/>
    <dgm:cxn modelId="{CFE38E50-D654-4910-803A-18FC6FD11DC3}" type="presParOf" srcId="{D7A84FE3-6ACF-45D2-98E4-A990DDFD9EC8}" destId="{2BA2DBEE-84EC-43A3-B781-7A39DDC2E97E}" srcOrd="1" destOrd="0" presId="urn:microsoft.com/office/officeart/2008/layout/VerticalAccentList"/>
    <dgm:cxn modelId="{3C2FD6FD-3FC7-410D-9A78-3B8564DC09DE}" type="presParOf" srcId="{D7A84FE3-6ACF-45D2-98E4-A990DDFD9EC8}" destId="{7AA260FC-CA96-405B-8483-09E646B1CAC9}" srcOrd="2" destOrd="0" presId="urn:microsoft.com/office/officeart/2008/layout/VerticalAccentList"/>
    <dgm:cxn modelId="{9252F8C9-2812-4A31-8607-95C46EF1CD7A}" type="presParOf" srcId="{D7A84FE3-6ACF-45D2-98E4-A990DDFD9EC8}" destId="{5FE5980E-48BB-462F-B738-4E22B9C72D99}" srcOrd="3" destOrd="0" presId="urn:microsoft.com/office/officeart/2008/layout/VerticalAccentList"/>
    <dgm:cxn modelId="{E4110454-7F42-4C66-9F3C-1B381FC332ED}" type="presParOf" srcId="{D7A84FE3-6ACF-45D2-98E4-A990DDFD9EC8}" destId="{153DD6E5-BA14-41EF-BA4D-E2433C8DB6FE}" srcOrd="4" destOrd="0" presId="urn:microsoft.com/office/officeart/2008/layout/VerticalAccentList"/>
    <dgm:cxn modelId="{1174DC7D-6AA1-4BF5-82B2-DAD7D0A02EEC}" type="presParOf" srcId="{D7A84FE3-6ACF-45D2-98E4-A990DDFD9EC8}" destId="{6BC846C1-33B0-4364-95B7-D94C753982F6}" srcOrd="5" destOrd="0" presId="urn:microsoft.com/office/officeart/2008/layout/VerticalAccentList"/>
    <dgm:cxn modelId="{823660FF-36A3-4511-A9A7-97D99DA227E5}" type="presParOf" srcId="{D7A84FE3-6ACF-45D2-98E4-A990DDFD9EC8}" destId="{6BCC6ADA-4539-43F3-A96C-D1009ADF72F9}" srcOrd="6" destOrd="0" presId="urn:microsoft.com/office/officeart/2008/layout/VerticalAccentList"/>
    <dgm:cxn modelId="{D7413FC4-3936-4982-ACF6-1D44E5097488}" type="presParOf" srcId="{D7A84FE3-6ACF-45D2-98E4-A990DDFD9EC8}" destId="{09E75383-0CAE-4C65-A397-8EBD367901D9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8A0C46C-40C6-48E4-9D43-1BFCAEA40ADE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1AB961-86C7-42D5-9DEE-0842C4DC2515}">
      <dgm:prSet phldrT="[Текст]"/>
      <dgm:spPr/>
      <dgm:t>
        <a:bodyPr/>
        <a:lstStyle/>
        <a:p>
          <a:r>
            <a:rPr lang="ru-RU" b="0" i="0" dirty="0" smtClean="0"/>
            <a:t>Сложность изменения устоявшихся привычек:</a:t>
          </a:r>
          <a:endParaRPr lang="ru-RU" dirty="0"/>
        </a:p>
      </dgm:t>
    </dgm:pt>
    <dgm:pt modelId="{BF34E229-091E-41CA-BB30-559B17FC1B77}" type="parTrans" cxnId="{08497A2E-31E3-4A5C-804D-597410E85292}">
      <dgm:prSet/>
      <dgm:spPr/>
      <dgm:t>
        <a:bodyPr/>
        <a:lstStyle/>
        <a:p>
          <a:endParaRPr lang="ru-RU"/>
        </a:p>
      </dgm:t>
    </dgm:pt>
    <dgm:pt modelId="{C918BB0D-3913-4033-9969-AA6C499916FB}" type="sibTrans" cxnId="{08497A2E-31E3-4A5C-804D-597410E85292}">
      <dgm:prSet/>
      <dgm:spPr/>
      <dgm:t>
        <a:bodyPr/>
        <a:lstStyle/>
        <a:p>
          <a:endParaRPr lang="ru-RU"/>
        </a:p>
      </dgm:t>
    </dgm:pt>
    <dgm:pt modelId="{60B1767A-D406-4331-86DA-968BB2AEB3E4}">
      <dgm:prSet phldrT="[Текст]" custT="1"/>
      <dgm:spPr/>
      <dgm:t>
        <a:bodyPr/>
        <a:lstStyle/>
        <a:p>
          <a:r>
            <a:rPr lang="ru-RU" sz="1800" b="0" i="0" dirty="0" smtClean="0"/>
            <a:t>Привыкли к определенной системе работы и могут испытывать трудности при адаптации к новым требованиям и порядкам</a:t>
          </a:r>
          <a:endParaRPr lang="ru-RU" sz="1800" dirty="0"/>
        </a:p>
      </dgm:t>
    </dgm:pt>
    <dgm:pt modelId="{F26BF332-A9D4-4D4A-A0DB-F1E7BA72A361}" type="parTrans" cxnId="{D288C22A-44C7-4D7A-866C-14985C517C2C}">
      <dgm:prSet/>
      <dgm:spPr/>
    </dgm:pt>
    <dgm:pt modelId="{8752797B-97B3-4B4E-AC6D-2DD296C3FF87}" type="sibTrans" cxnId="{D288C22A-44C7-4D7A-866C-14985C517C2C}">
      <dgm:prSet/>
      <dgm:spPr/>
    </dgm:pt>
    <dgm:pt modelId="{78A38412-A6F2-4BAA-AD9D-F150804FFA6D}">
      <dgm:prSet phldrT="[Текст]"/>
      <dgm:spPr/>
      <dgm:t>
        <a:bodyPr/>
        <a:lstStyle/>
        <a:p>
          <a:r>
            <a:rPr lang="ru-RU" b="0" i="0" dirty="0" smtClean="0"/>
            <a:t>Возможность поделиться опытом:</a:t>
          </a:r>
          <a:endParaRPr lang="ru-RU" dirty="0"/>
        </a:p>
      </dgm:t>
    </dgm:pt>
    <dgm:pt modelId="{DB2210E0-241F-4FB1-884B-11B94ED0BD09}" type="parTrans" cxnId="{CC862CA8-D2F3-4D52-97C1-C9E79E556677}">
      <dgm:prSet/>
      <dgm:spPr/>
    </dgm:pt>
    <dgm:pt modelId="{98703B7D-ADB4-482F-84A9-FE4354985AE1}" type="sibTrans" cxnId="{CC862CA8-D2F3-4D52-97C1-C9E79E556677}">
      <dgm:prSet/>
      <dgm:spPr/>
    </dgm:pt>
    <dgm:pt modelId="{3A5A88E4-62F3-432A-8A63-E28A50DFD445}">
      <dgm:prSet phldrT="[Текст]" custT="1"/>
      <dgm:spPr/>
      <dgm:t>
        <a:bodyPr/>
        <a:lstStyle/>
        <a:p>
          <a:r>
            <a:rPr lang="ru-RU" sz="1800" b="0" i="0" dirty="0" smtClean="0"/>
            <a:t>Могут стать ценным ресурсом для молодых коллег и внести вклад в развитие школы</a:t>
          </a:r>
          <a:endParaRPr lang="ru-RU" sz="1800" dirty="0"/>
        </a:p>
      </dgm:t>
    </dgm:pt>
    <dgm:pt modelId="{B2A83832-8FB2-4259-B569-682139017158}" type="parTrans" cxnId="{4C26CAFA-4E90-4B78-944E-201FA674DAC0}">
      <dgm:prSet/>
      <dgm:spPr/>
    </dgm:pt>
    <dgm:pt modelId="{D29E5E8D-3616-450E-A032-BB5765A6A1B4}" type="sibTrans" cxnId="{4C26CAFA-4E90-4B78-944E-201FA674DAC0}">
      <dgm:prSet/>
      <dgm:spPr/>
    </dgm:pt>
    <dgm:pt modelId="{84347546-E533-4F96-AB08-21A627EAFE0A}">
      <dgm:prSet phldrT="[Текст]"/>
      <dgm:spPr/>
      <dgm:t>
        <a:bodyPr/>
        <a:lstStyle/>
        <a:p>
          <a:r>
            <a:rPr lang="ru-RU" b="0" i="0" dirty="0" smtClean="0"/>
            <a:t>Опасения относительно потери статуса:</a:t>
          </a:r>
          <a:endParaRPr lang="ru-RU" dirty="0"/>
        </a:p>
      </dgm:t>
    </dgm:pt>
    <dgm:pt modelId="{62243AC3-0CB1-4B05-8B9E-C1190CA37D8A}" type="parTrans" cxnId="{35B1CA40-5F96-4903-A8C5-36F52C362B11}">
      <dgm:prSet/>
      <dgm:spPr/>
    </dgm:pt>
    <dgm:pt modelId="{0D2C9D08-4A62-4D05-A2DC-E58A59C63FED}" type="sibTrans" cxnId="{35B1CA40-5F96-4903-A8C5-36F52C362B11}">
      <dgm:prSet/>
      <dgm:spPr/>
    </dgm:pt>
    <dgm:pt modelId="{5966F36F-CB08-416A-A0C1-8BF7A11B97F4}">
      <dgm:prSet phldrT="[Текст]" custT="1"/>
      <dgm:spPr/>
      <dgm:t>
        <a:bodyPr/>
        <a:lstStyle/>
        <a:p>
          <a:r>
            <a:rPr lang="ru-RU" sz="1800" b="0" i="0" dirty="0" smtClean="0"/>
            <a:t>Могут переживать из-за потери авторитета и признания, которые они имели на предыдущем месте работы.</a:t>
          </a:r>
          <a:endParaRPr lang="ru-RU" sz="1800" dirty="0"/>
        </a:p>
      </dgm:t>
    </dgm:pt>
    <dgm:pt modelId="{5DD4FA8B-4394-4C43-9ED4-64F9BEFF12F6}" type="parTrans" cxnId="{EDB50E25-D762-4EC4-976F-44A064DB226E}">
      <dgm:prSet/>
      <dgm:spPr/>
    </dgm:pt>
    <dgm:pt modelId="{3D2BB38D-73D8-40FD-A10F-72D823C4B740}" type="sibTrans" cxnId="{EDB50E25-D762-4EC4-976F-44A064DB226E}">
      <dgm:prSet/>
      <dgm:spPr/>
    </dgm:pt>
    <dgm:pt modelId="{E61811B8-8E42-4331-8FE9-0AC783CDDE57}" type="pres">
      <dgm:prSet presAssocID="{48A0C46C-40C6-48E4-9D43-1BFCAEA40ADE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19274CED-AA97-42F5-9FCF-87CBF2505B5E}" type="pres">
      <dgm:prSet presAssocID="{1F1AB961-86C7-42D5-9DEE-0842C4DC2515}" presName="parenttextcomposite" presStyleCnt="0"/>
      <dgm:spPr/>
    </dgm:pt>
    <dgm:pt modelId="{4E4FCA05-E7FB-414D-BA85-40ED2379F9A8}" type="pres">
      <dgm:prSet presAssocID="{1F1AB961-86C7-42D5-9DEE-0842C4DC2515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6AD9A-E8DD-45E4-AA65-AE094898A506}" type="pres">
      <dgm:prSet presAssocID="{1F1AB961-86C7-42D5-9DEE-0842C4DC2515}" presName="composite" presStyleCnt="0"/>
      <dgm:spPr/>
    </dgm:pt>
    <dgm:pt modelId="{492F0062-5696-458A-87E0-9810D5C6574C}" type="pres">
      <dgm:prSet presAssocID="{1F1AB961-86C7-42D5-9DEE-0842C4DC2515}" presName="chevron1" presStyleLbl="alignNode1" presStyleIdx="0" presStyleCnt="21"/>
      <dgm:spPr/>
    </dgm:pt>
    <dgm:pt modelId="{23282E4A-7333-4998-9651-B20F030D5E68}" type="pres">
      <dgm:prSet presAssocID="{1F1AB961-86C7-42D5-9DEE-0842C4DC2515}" presName="chevron2" presStyleLbl="alignNode1" presStyleIdx="1" presStyleCnt="21"/>
      <dgm:spPr/>
    </dgm:pt>
    <dgm:pt modelId="{1F2C75FE-9098-4A47-80A9-DC468A84114F}" type="pres">
      <dgm:prSet presAssocID="{1F1AB961-86C7-42D5-9DEE-0842C4DC2515}" presName="chevron3" presStyleLbl="alignNode1" presStyleIdx="2" presStyleCnt="21"/>
      <dgm:spPr/>
    </dgm:pt>
    <dgm:pt modelId="{8B607068-5E86-4826-AF31-30C7343FB9A9}" type="pres">
      <dgm:prSet presAssocID="{1F1AB961-86C7-42D5-9DEE-0842C4DC2515}" presName="chevron4" presStyleLbl="alignNode1" presStyleIdx="3" presStyleCnt="21"/>
      <dgm:spPr/>
    </dgm:pt>
    <dgm:pt modelId="{9B814E88-ED7F-4D30-AB0D-A63C9748D63A}" type="pres">
      <dgm:prSet presAssocID="{1F1AB961-86C7-42D5-9DEE-0842C4DC2515}" presName="chevron5" presStyleLbl="alignNode1" presStyleIdx="4" presStyleCnt="21"/>
      <dgm:spPr/>
    </dgm:pt>
    <dgm:pt modelId="{66B4A1A7-07F8-416D-8AAD-386FDE840200}" type="pres">
      <dgm:prSet presAssocID="{1F1AB961-86C7-42D5-9DEE-0842C4DC2515}" presName="chevron6" presStyleLbl="alignNode1" presStyleIdx="5" presStyleCnt="21"/>
      <dgm:spPr/>
    </dgm:pt>
    <dgm:pt modelId="{4FCED5C2-4B04-4FB5-A169-8611724D96A0}" type="pres">
      <dgm:prSet presAssocID="{1F1AB961-86C7-42D5-9DEE-0842C4DC2515}" presName="chevron7" presStyleLbl="alignNode1" presStyleIdx="6" presStyleCnt="21"/>
      <dgm:spPr/>
    </dgm:pt>
    <dgm:pt modelId="{BE2F7198-F4DC-4BD1-9CDF-C7F5B573A82E}" type="pres">
      <dgm:prSet presAssocID="{1F1AB961-86C7-42D5-9DEE-0842C4DC2515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22120-FE4A-4854-BF4E-BC6237F0E07A}" type="pres">
      <dgm:prSet presAssocID="{C918BB0D-3913-4033-9969-AA6C499916FB}" presName="sibTrans" presStyleCnt="0"/>
      <dgm:spPr/>
    </dgm:pt>
    <dgm:pt modelId="{72A7299B-EDD6-45B4-B318-845CE0189D40}" type="pres">
      <dgm:prSet presAssocID="{78A38412-A6F2-4BAA-AD9D-F150804FFA6D}" presName="parenttextcomposite" presStyleCnt="0"/>
      <dgm:spPr/>
    </dgm:pt>
    <dgm:pt modelId="{8962A17F-8800-4B41-9950-A279C0C7B4D7}" type="pres">
      <dgm:prSet presAssocID="{78A38412-A6F2-4BAA-AD9D-F150804FFA6D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E5CC0-3897-408F-AE5B-6E11817DC153}" type="pres">
      <dgm:prSet presAssocID="{78A38412-A6F2-4BAA-AD9D-F150804FFA6D}" presName="composite" presStyleCnt="0"/>
      <dgm:spPr/>
    </dgm:pt>
    <dgm:pt modelId="{A2D5E415-88F4-4FCF-8179-83A75C818A5D}" type="pres">
      <dgm:prSet presAssocID="{78A38412-A6F2-4BAA-AD9D-F150804FFA6D}" presName="chevron1" presStyleLbl="alignNode1" presStyleIdx="7" presStyleCnt="21"/>
      <dgm:spPr/>
    </dgm:pt>
    <dgm:pt modelId="{458C0E21-6E7D-48B9-AED2-B3ED0DB60A7C}" type="pres">
      <dgm:prSet presAssocID="{78A38412-A6F2-4BAA-AD9D-F150804FFA6D}" presName="chevron2" presStyleLbl="alignNode1" presStyleIdx="8" presStyleCnt="21"/>
      <dgm:spPr/>
    </dgm:pt>
    <dgm:pt modelId="{02C78220-5521-4288-A5D4-8E30F684C900}" type="pres">
      <dgm:prSet presAssocID="{78A38412-A6F2-4BAA-AD9D-F150804FFA6D}" presName="chevron3" presStyleLbl="alignNode1" presStyleIdx="9" presStyleCnt="21"/>
      <dgm:spPr/>
    </dgm:pt>
    <dgm:pt modelId="{77E86670-8D76-453B-AAE4-E6DE604D9CAB}" type="pres">
      <dgm:prSet presAssocID="{78A38412-A6F2-4BAA-AD9D-F150804FFA6D}" presName="chevron4" presStyleLbl="alignNode1" presStyleIdx="10" presStyleCnt="21"/>
      <dgm:spPr/>
    </dgm:pt>
    <dgm:pt modelId="{0154749F-B052-40C0-BF27-4D44F0AF0D5D}" type="pres">
      <dgm:prSet presAssocID="{78A38412-A6F2-4BAA-AD9D-F150804FFA6D}" presName="chevron5" presStyleLbl="alignNode1" presStyleIdx="11" presStyleCnt="21"/>
      <dgm:spPr/>
    </dgm:pt>
    <dgm:pt modelId="{8C239A8F-57CF-4241-9098-8255717A4866}" type="pres">
      <dgm:prSet presAssocID="{78A38412-A6F2-4BAA-AD9D-F150804FFA6D}" presName="chevron6" presStyleLbl="alignNode1" presStyleIdx="12" presStyleCnt="21"/>
      <dgm:spPr/>
    </dgm:pt>
    <dgm:pt modelId="{AA01043C-E1AC-4D6C-A1D3-645B6516CB54}" type="pres">
      <dgm:prSet presAssocID="{78A38412-A6F2-4BAA-AD9D-F150804FFA6D}" presName="chevron7" presStyleLbl="alignNode1" presStyleIdx="13" presStyleCnt="21"/>
      <dgm:spPr/>
    </dgm:pt>
    <dgm:pt modelId="{E2C8C7E9-BA67-48C4-AB20-2EFEE5F1B9ED}" type="pres">
      <dgm:prSet presAssocID="{78A38412-A6F2-4BAA-AD9D-F150804FFA6D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047AA-8E3A-4AC4-9C2F-B85D4DCACB5E}" type="pres">
      <dgm:prSet presAssocID="{98703B7D-ADB4-482F-84A9-FE4354985AE1}" presName="sibTrans" presStyleCnt="0"/>
      <dgm:spPr/>
    </dgm:pt>
    <dgm:pt modelId="{6FBEAA61-51FA-4A7B-9FAE-EA0BDD8CF18F}" type="pres">
      <dgm:prSet presAssocID="{84347546-E533-4F96-AB08-21A627EAFE0A}" presName="parenttextcomposite" presStyleCnt="0"/>
      <dgm:spPr/>
    </dgm:pt>
    <dgm:pt modelId="{531A481E-E7F1-493B-8CDF-B1C1D085C15A}" type="pres">
      <dgm:prSet presAssocID="{84347546-E533-4F96-AB08-21A627EAFE0A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76A045-B876-4AFC-9418-A74D8F31CF62}" type="pres">
      <dgm:prSet presAssocID="{84347546-E533-4F96-AB08-21A627EAFE0A}" presName="composite" presStyleCnt="0"/>
      <dgm:spPr/>
    </dgm:pt>
    <dgm:pt modelId="{67F5E61D-F545-4E75-B5AD-E805F699211D}" type="pres">
      <dgm:prSet presAssocID="{84347546-E533-4F96-AB08-21A627EAFE0A}" presName="chevron1" presStyleLbl="alignNode1" presStyleIdx="14" presStyleCnt="21"/>
      <dgm:spPr/>
    </dgm:pt>
    <dgm:pt modelId="{70509A7D-C9F8-4509-BF07-7866A8B23F0D}" type="pres">
      <dgm:prSet presAssocID="{84347546-E533-4F96-AB08-21A627EAFE0A}" presName="chevron2" presStyleLbl="alignNode1" presStyleIdx="15" presStyleCnt="21"/>
      <dgm:spPr/>
    </dgm:pt>
    <dgm:pt modelId="{56C7ADAA-7DA6-4C48-AAB9-D64BFE8CF99E}" type="pres">
      <dgm:prSet presAssocID="{84347546-E533-4F96-AB08-21A627EAFE0A}" presName="chevron3" presStyleLbl="alignNode1" presStyleIdx="16" presStyleCnt="21"/>
      <dgm:spPr/>
    </dgm:pt>
    <dgm:pt modelId="{C1E6EC82-63A0-4A80-94C3-D4F4FE40C831}" type="pres">
      <dgm:prSet presAssocID="{84347546-E533-4F96-AB08-21A627EAFE0A}" presName="chevron4" presStyleLbl="alignNode1" presStyleIdx="17" presStyleCnt="21"/>
      <dgm:spPr/>
    </dgm:pt>
    <dgm:pt modelId="{1EF06869-82D2-450C-BA2B-67F11E0879F7}" type="pres">
      <dgm:prSet presAssocID="{84347546-E533-4F96-AB08-21A627EAFE0A}" presName="chevron5" presStyleLbl="alignNode1" presStyleIdx="18" presStyleCnt="21"/>
      <dgm:spPr/>
    </dgm:pt>
    <dgm:pt modelId="{E9CEEA16-80D7-4BE7-8163-1DA8E142C56D}" type="pres">
      <dgm:prSet presAssocID="{84347546-E533-4F96-AB08-21A627EAFE0A}" presName="chevron6" presStyleLbl="alignNode1" presStyleIdx="19" presStyleCnt="21"/>
      <dgm:spPr/>
    </dgm:pt>
    <dgm:pt modelId="{D222FBF3-C709-4842-A409-D0373BFD9448}" type="pres">
      <dgm:prSet presAssocID="{84347546-E533-4F96-AB08-21A627EAFE0A}" presName="chevron7" presStyleLbl="alignNode1" presStyleIdx="20" presStyleCnt="21"/>
      <dgm:spPr/>
    </dgm:pt>
    <dgm:pt modelId="{31822E3A-2984-4355-85DB-F4359B34F1BE}" type="pres">
      <dgm:prSet presAssocID="{84347546-E533-4F96-AB08-21A627EAFE0A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B1CA40-5F96-4903-A8C5-36F52C362B11}" srcId="{48A0C46C-40C6-48E4-9D43-1BFCAEA40ADE}" destId="{84347546-E533-4F96-AB08-21A627EAFE0A}" srcOrd="2" destOrd="0" parTransId="{62243AC3-0CB1-4B05-8B9E-C1190CA37D8A}" sibTransId="{0D2C9D08-4A62-4D05-A2DC-E58A59C63FED}"/>
    <dgm:cxn modelId="{08497A2E-31E3-4A5C-804D-597410E85292}" srcId="{48A0C46C-40C6-48E4-9D43-1BFCAEA40ADE}" destId="{1F1AB961-86C7-42D5-9DEE-0842C4DC2515}" srcOrd="0" destOrd="0" parTransId="{BF34E229-091E-41CA-BB30-559B17FC1B77}" sibTransId="{C918BB0D-3913-4033-9969-AA6C499916FB}"/>
    <dgm:cxn modelId="{EDB50E25-D762-4EC4-976F-44A064DB226E}" srcId="{84347546-E533-4F96-AB08-21A627EAFE0A}" destId="{5966F36F-CB08-416A-A0C1-8BF7A11B97F4}" srcOrd="0" destOrd="0" parTransId="{5DD4FA8B-4394-4C43-9ED4-64F9BEFF12F6}" sibTransId="{3D2BB38D-73D8-40FD-A10F-72D823C4B740}"/>
    <dgm:cxn modelId="{CC862CA8-D2F3-4D52-97C1-C9E79E556677}" srcId="{48A0C46C-40C6-48E4-9D43-1BFCAEA40ADE}" destId="{78A38412-A6F2-4BAA-AD9D-F150804FFA6D}" srcOrd="1" destOrd="0" parTransId="{DB2210E0-241F-4FB1-884B-11B94ED0BD09}" sibTransId="{98703B7D-ADB4-482F-84A9-FE4354985AE1}"/>
    <dgm:cxn modelId="{CF46F160-CDC4-4449-B046-716E3FB2E3CC}" type="presOf" srcId="{60B1767A-D406-4331-86DA-968BB2AEB3E4}" destId="{BE2F7198-F4DC-4BD1-9CDF-C7F5B573A82E}" srcOrd="0" destOrd="0" presId="urn:microsoft.com/office/officeart/2008/layout/VerticalAccentList"/>
    <dgm:cxn modelId="{D288C22A-44C7-4D7A-866C-14985C517C2C}" srcId="{1F1AB961-86C7-42D5-9DEE-0842C4DC2515}" destId="{60B1767A-D406-4331-86DA-968BB2AEB3E4}" srcOrd="0" destOrd="0" parTransId="{F26BF332-A9D4-4D4A-A0DB-F1E7BA72A361}" sibTransId="{8752797B-97B3-4B4E-AC6D-2DD296C3FF87}"/>
    <dgm:cxn modelId="{9EF3BD30-B929-4157-92BC-9A11B90F3032}" type="presOf" srcId="{84347546-E533-4F96-AB08-21A627EAFE0A}" destId="{531A481E-E7F1-493B-8CDF-B1C1D085C15A}" srcOrd="0" destOrd="0" presId="urn:microsoft.com/office/officeart/2008/layout/VerticalAccentList"/>
    <dgm:cxn modelId="{4C26CAFA-4E90-4B78-944E-201FA674DAC0}" srcId="{78A38412-A6F2-4BAA-AD9D-F150804FFA6D}" destId="{3A5A88E4-62F3-432A-8A63-E28A50DFD445}" srcOrd="0" destOrd="0" parTransId="{B2A83832-8FB2-4259-B569-682139017158}" sibTransId="{D29E5E8D-3616-450E-A032-BB5765A6A1B4}"/>
    <dgm:cxn modelId="{26CB98CD-E688-4193-BA09-69D731088729}" type="presOf" srcId="{48A0C46C-40C6-48E4-9D43-1BFCAEA40ADE}" destId="{E61811B8-8E42-4331-8FE9-0AC783CDDE57}" srcOrd="0" destOrd="0" presId="urn:microsoft.com/office/officeart/2008/layout/VerticalAccentList"/>
    <dgm:cxn modelId="{9AF9E7B0-6F5D-43D5-873F-CCD1561E3F47}" type="presOf" srcId="{3A5A88E4-62F3-432A-8A63-E28A50DFD445}" destId="{E2C8C7E9-BA67-48C4-AB20-2EFEE5F1B9ED}" srcOrd="0" destOrd="0" presId="urn:microsoft.com/office/officeart/2008/layout/VerticalAccentList"/>
    <dgm:cxn modelId="{6DD185EA-3B27-4F87-85EB-B9D8FB9E41D5}" type="presOf" srcId="{5966F36F-CB08-416A-A0C1-8BF7A11B97F4}" destId="{31822E3A-2984-4355-85DB-F4359B34F1BE}" srcOrd="0" destOrd="0" presId="urn:microsoft.com/office/officeart/2008/layout/VerticalAccentList"/>
    <dgm:cxn modelId="{30ACB267-004E-4D8B-A4F2-5A1BB6E30BCB}" type="presOf" srcId="{1F1AB961-86C7-42D5-9DEE-0842C4DC2515}" destId="{4E4FCA05-E7FB-414D-BA85-40ED2379F9A8}" srcOrd="0" destOrd="0" presId="urn:microsoft.com/office/officeart/2008/layout/VerticalAccentList"/>
    <dgm:cxn modelId="{7890B0D9-CAD7-4F9A-9ACB-F09C5A5D1A85}" type="presOf" srcId="{78A38412-A6F2-4BAA-AD9D-F150804FFA6D}" destId="{8962A17F-8800-4B41-9950-A279C0C7B4D7}" srcOrd="0" destOrd="0" presId="urn:microsoft.com/office/officeart/2008/layout/VerticalAccentList"/>
    <dgm:cxn modelId="{2F28C907-5453-4FC4-87E7-12699CDCD161}" type="presParOf" srcId="{E61811B8-8E42-4331-8FE9-0AC783CDDE57}" destId="{19274CED-AA97-42F5-9FCF-87CBF2505B5E}" srcOrd="0" destOrd="0" presId="urn:microsoft.com/office/officeart/2008/layout/VerticalAccentList"/>
    <dgm:cxn modelId="{360AC724-15E2-4DA7-BEC0-62A359E954E7}" type="presParOf" srcId="{19274CED-AA97-42F5-9FCF-87CBF2505B5E}" destId="{4E4FCA05-E7FB-414D-BA85-40ED2379F9A8}" srcOrd="0" destOrd="0" presId="urn:microsoft.com/office/officeart/2008/layout/VerticalAccentList"/>
    <dgm:cxn modelId="{A22CCDC3-CD5E-48DD-9DE5-01C0D7C1FAFB}" type="presParOf" srcId="{E61811B8-8E42-4331-8FE9-0AC783CDDE57}" destId="{B8F6AD9A-E8DD-45E4-AA65-AE094898A506}" srcOrd="1" destOrd="0" presId="urn:microsoft.com/office/officeart/2008/layout/VerticalAccentList"/>
    <dgm:cxn modelId="{F074A263-0BEE-443F-B4BA-F5DC66651A88}" type="presParOf" srcId="{B8F6AD9A-E8DD-45E4-AA65-AE094898A506}" destId="{492F0062-5696-458A-87E0-9810D5C6574C}" srcOrd="0" destOrd="0" presId="urn:microsoft.com/office/officeart/2008/layout/VerticalAccentList"/>
    <dgm:cxn modelId="{D7D919C0-7E81-420F-BA5D-52490A74DA54}" type="presParOf" srcId="{B8F6AD9A-E8DD-45E4-AA65-AE094898A506}" destId="{23282E4A-7333-4998-9651-B20F030D5E68}" srcOrd="1" destOrd="0" presId="urn:microsoft.com/office/officeart/2008/layout/VerticalAccentList"/>
    <dgm:cxn modelId="{42EED8E3-5D4D-4AE6-85C4-98F0CDD41D9A}" type="presParOf" srcId="{B8F6AD9A-E8DD-45E4-AA65-AE094898A506}" destId="{1F2C75FE-9098-4A47-80A9-DC468A84114F}" srcOrd="2" destOrd="0" presId="urn:microsoft.com/office/officeart/2008/layout/VerticalAccentList"/>
    <dgm:cxn modelId="{9BDEB197-D135-47A3-9BA9-67D78FC4F005}" type="presParOf" srcId="{B8F6AD9A-E8DD-45E4-AA65-AE094898A506}" destId="{8B607068-5E86-4826-AF31-30C7343FB9A9}" srcOrd="3" destOrd="0" presId="urn:microsoft.com/office/officeart/2008/layout/VerticalAccentList"/>
    <dgm:cxn modelId="{BFF5430E-D36E-417B-BDBB-4548685ADA85}" type="presParOf" srcId="{B8F6AD9A-E8DD-45E4-AA65-AE094898A506}" destId="{9B814E88-ED7F-4D30-AB0D-A63C9748D63A}" srcOrd="4" destOrd="0" presId="urn:microsoft.com/office/officeart/2008/layout/VerticalAccentList"/>
    <dgm:cxn modelId="{4060ABD1-B6CC-46D9-83AA-DDB4C3F025EF}" type="presParOf" srcId="{B8F6AD9A-E8DD-45E4-AA65-AE094898A506}" destId="{66B4A1A7-07F8-416D-8AAD-386FDE840200}" srcOrd="5" destOrd="0" presId="urn:microsoft.com/office/officeart/2008/layout/VerticalAccentList"/>
    <dgm:cxn modelId="{B7CEAD76-BB55-4C8C-AA84-F9D066F92F09}" type="presParOf" srcId="{B8F6AD9A-E8DD-45E4-AA65-AE094898A506}" destId="{4FCED5C2-4B04-4FB5-A169-8611724D96A0}" srcOrd="6" destOrd="0" presId="urn:microsoft.com/office/officeart/2008/layout/VerticalAccentList"/>
    <dgm:cxn modelId="{CC4594C0-BF79-4C7D-B00C-15F46207D2EB}" type="presParOf" srcId="{B8F6AD9A-E8DD-45E4-AA65-AE094898A506}" destId="{BE2F7198-F4DC-4BD1-9CDF-C7F5B573A82E}" srcOrd="7" destOrd="0" presId="urn:microsoft.com/office/officeart/2008/layout/VerticalAccentList"/>
    <dgm:cxn modelId="{7E78714C-1241-45CF-B123-FFCFF0574D71}" type="presParOf" srcId="{E61811B8-8E42-4331-8FE9-0AC783CDDE57}" destId="{DFE22120-FE4A-4854-BF4E-BC6237F0E07A}" srcOrd="2" destOrd="0" presId="urn:microsoft.com/office/officeart/2008/layout/VerticalAccentList"/>
    <dgm:cxn modelId="{05FA9BD1-0EE8-4149-8DF4-5EF95A410839}" type="presParOf" srcId="{E61811B8-8E42-4331-8FE9-0AC783CDDE57}" destId="{72A7299B-EDD6-45B4-B318-845CE0189D40}" srcOrd="3" destOrd="0" presId="urn:microsoft.com/office/officeart/2008/layout/VerticalAccentList"/>
    <dgm:cxn modelId="{DCEA6023-B547-4AA9-8764-A14697AB1B72}" type="presParOf" srcId="{72A7299B-EDD6-45B4-B318-845CE0189D40}" destId="{8962A17F-8800-4B41-9950-A279C0C7B4D7}" srcOrd="0" destOrd="0" presId="urn:microsoft.com/office/officeart/2008/layout/VerticalAccentList"/>
    <dgm:cxn modelId="{2C1DF474-9321-42B9-8173-EE1432B16EFD}" type="presParOf" srcId="{E61811B8-8E42-4331-8FE9-0AC783CDDE57}" destId="{68CE5CC0-3897-408F-AE5B-6E11817DC153}" srcOrd="4" destOrd="0" presId="urn:microsoft.com/office/officeart/2008/layout/VerticalAccentList"/>
    <dgm:cxn modelId="{77028DBE-11C0-45C9-998E-27CF3A9C0248}" type="presParOf" srcId="{68CE5CC0-3897-408F-AE5B-6E11817DC153}" destId="{A2D5E415-88F4-4FCF-8179-83A75C818A5D}" srcOrd="0" destOrd="0" presId="urn:microsoft.com/office/officeart/2008/layout/VerticalAccentList"/>
    <dgm:cxn modelId="{330A66E9-358A-4C22-BBE1-E1FBDF119047}" type="presParOf" srcId="{68CE5CC0-3897-408F-AE5B-6E11817DC153}" destId="{458C0E21-6E7D-48B9-AED2-B3ED0DB60A7C}" srcOrd="1" destOrd="0" presId="urn:microsoft.com/office/officeart/2008/layout/VerticalAccentList"/>
    <dgm:cxn modelId="{4F415139-F9E8-451B-8714-E9129FA7F04F}" type="presParOf" srcId="{68CE5CC0-3897-408F-AE5B-6E11817DC153}" destId="{02C78220-5521-4288-A5D4-8E30F684C900}" srcOrd="2" destOrd="0" presId="urn:microsoft.com/office/officeart/2008/layout/VerticalAccentList"/>
    <dgm:cxn modelId="{B6E5AC60-5689-4BA9-8531-F65371DC5230}" type="presParOf" srcId="{68CE5CC0-3897-408F-AE5B-6E11817DC153}" destId="{77E86670-8D76-453B-AAE4-E6DE604D9CAB}" srcOrd="3" destOrd="0" presId="urn:microsoft.com/office/officeart/2008/layout/VerticalAccentList"/>
    <dgm:cxn modelId="{81691741-7BBB-4906-942E-B2A7F26EBE1B}" type="presParOf" srcId="{68CE5CC0-3897-408F-AE5B-6E11817DC153}" destId="{0154749F-B052-40C0-BF27-4D44F0AF0D5D}" srcOrd="4" destOrd="0" presId="urn:microsoft.com/office/officeart/2008/layout/VerticalAccentList"/>
    <dgm:cxn modelId="{AF081CF9-08DF-41B9-8C91-2AED933703D9}" type="presParOf" srcId="{68CE5CC0-3897-408F-AE5B-6E11817DC153}" destId="{8C239A8F-57CF-4241-9098-8255717A4866}" srcOrd="5" destOrd="0" presId="urn:microsoft.com/office/officeart/2008/layout/VerticalAccentList"/>
    <dgm:cxn modelId="{5760D87D-06C0-4665-BED1-4975C9837EA9}" type="presParOf" srcId="{68CE5CC0-3897-408F-AE5B-6E11817DC153}" destId="{AA01043C-E1AC-4D6C-A1D3-645B6516CB54}" srcOrd="6" destOrd="0" presId="urn:microsoft.com/office/officeart/2008/layout/VerticalAccentList"/>
    <dgm:cxn modelId="{EC4CCB28-B711-431F-8538-B98A807EF5E2}" type="presParOf" srcId="{68CE5CC0-3897-408F-AE5B-6E11817DC153}" destId="{E2C8C7E9-BA67-48C4-AB20-2EFEE5F1B9ED}" srcOrd="7" destOrd="0" presId="urn:microsoft.com/office/officeart/2008/layout/VerticalAccentList"/>
    <dgm:cxn modelId="{0B2BDE11-2FF8-45DA-8152-48AD290F1E4D}" type="presParOf" srcId="{E61811B8-8E42-4331-8FE9-0AC783CDDE57}" destId="{A7A047AA-8E3A-4AC4-9C2F-B85D4DCACB5E}" srcOrd="5" destOrd="0" presId="urn:microsoft.com/office/officeart/2008/layout/VerticalAccentList"/>
    <dgm:cxn modelId="{5C8797CA-E20B-44D9-83AD-C6749CB64A26}" type="presParOf" srcId="{E61811B8-8E42-4331-8FE9-0AC783CDDE57}" destId="{6FBEAA61-51FA-4A7B-9FAE-EA0BDD8CF18F}" srcOrd="6" destOrd="0" presId="urn:microsoft.com/office/officeart/2008/layout/VerticalAccentList"/>
    <dgm:cxn modelId="{AD7DD61B-8B26-43D2-91AF-81E0766671C8}" type="presParOf" srcId="{6FBEAA61-51FA-4A7B-9FAE-EA0BDD8CF18F}" destId="{531A481E-E7F1-493B-8CDF-B1C1D085C15A}" srcOrd="0" destOrd="0" presId="urn:microsoft.com/office/officeart/2008/layout/VerticalAccentList"/>
    <dgm:cxn modelId="{83F64DA9-C8FD-4435-883C-E1BD3103D3DA}" type="presParOf" srcId="{E61811B8-8E42-4331-8FE9-0AC783CDDE57}" destId="{2376A045-B876-4AFC-9418-A74D8F31CF62}" srcOrd="7" destOrd="0" presId="urn:microsoft.com/office/officeart/2008/layout/VerticalAccentList"/>
    <dgm:cxn modelId="{4BF7F26E-8CB6-4F7E-B3FC-700868096940}" type="presParOf" srcId="{2376A045-B876-4AFC-9418-A74D8F31CF62}" destId="{67F5E61D-F545-4E75-B5AD-E805F699211D}" srcOrd="0" destOrd="0" presId="urn:microsoft.com/office/officeart/2008/layout/VerticalAccentList"/>
    <dgm:cxn modelId="{6DDDA018-6F37-429F-966C-86D56482A413}" type="presParOf" srcId="{2376A045-B876-4AFC-9418-A74D8F31CF62}" destId="{70509A7D-C9F8-4509-BF07-7866A8B23F0D}" srcOrd="1" destOrd="0" presId="urn:microsoft.com/office/officeart/2008/layout/VerticalAccentList"/>
    <dgm:cxn modelId="{E6269D4E-54B8-441C-8949-928D34C16B78}" type="presParOf" srcId="{2376A045-B876-4AFC-9418-A74D8F31CF62}" destId="{56C7ADAA-7DA6-4C48-AAB9-D64BFE8CF99E}" srcOrd="2" destOrd="0" presId="urn:microsoft.com/office/officeart/2008/layout/VerticalAccentList"/>
    <dgm:cxn modelId="{0E797CEF-CAF9-48F6-8781-35734A9F8FF3}" type="presParOf" srcId="{2376A045-B876-4AFC-9418-A74D8F31CF62}" destId="{C1E6EC82-63A0-4A80-94C3-D4F4FE40C831}" srcOrd="3" destOrd="0" presId="urn:microsoft.com/office/officeart/2008/layout/VerticalAccentList"/>
    <dgm:cxn modelId="{C8DC5801-84DF-42EE-A3E8-1D5625A80837}" type="presParOf" srcId="{2376A045-B876-4AFC-9418-A74D8F31CF62}" destId="{1EF06869-82D2-450C-BA2B-67F11E0879F7}" srcOrd="4" destOrd="0" presId="urn:microsoft.com/office/officeart/2008/layout/VerticalAccentList"/>
    <dgm:cxn modelId="{75AB8539-0C19-4B2A-B3B2-4B32823D7A73}" type="presParOf" srcId="{2376A045-B876-4AFC-9418-A74D8F31CF62}" destId="{E9CEEA16-80D7-4BE7-8163-1DA8E142C56D}" srcOrd="5" destOrd="0" presId="urn:microsoft.com/office/officeart/2008/layout/VerticalAccentList"/>
    <dgm:cxn modelId="{A61F09DB-7E20-4F3F-82DA-BBDF4CAF4FF6}" type="presParOf" srcId="{2376A045-B876-4AFC-9418-A74D8F31CF62}" destId="{D222FBF3-C709-4842-A409-D0373BFD9448}" srcOrd="6" destOrd="0" presId="urn:microsoft.com/office/officeart/2008/layout/VerticalAccentList"/>
    <dgm:cxn modelId="{CAD89CB7-17B8-4628-90FE-7C5E1DF7489B}" type="presParOf" srcId="{2376A045-B876-4AFC-9418-A74D8F31CF62}" destId="{31822E3A-2984-4355-85DB-F4359B34F1BE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24AF336-A877-4B91-855C-B962B17AF78A}" type="presOf" srcId="{A9EC7072-3798-4205-BC3D-EE1ACF82683E}" destId="{55FA53FA-F2A6-4E96-8CF8-44BC4AD005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24AF336-A877-4B91-855C-B962B17AF78A}" type="presOf" srcId="{A9EC7072-3798-4205-BC3D-EE1ACF82683E}" destId="{55FA53FA-F2A6-4E96-8CF8-44BC4AD005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32134"/>
              </a:solidFill>
            </a:rPr>
            <a:t>Администрации школы:</a:t>
          </a:r>
          <a:endParaRPr lang="ru-RU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9A07BCE7-5007-4C15-936F-9496DE922738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0" i="0" dirty="0" smtClean="0"/>
            <a:t>Создать благоприятную атмосферу в коллективе</a:t>
          </a:r>
          <a:endParaRPr lang="ru-RU" dirty="0">
            <a:solidFill>
              <a:srgbClr val="932134"/>
            </a:solidFill>
          </a:endParaRPr>
        </a:p>
      </dgm:t>
    </dgm:pt>
    <dgm:pt modelId="{3AA9AB9B-667F-4EBA-8C39-74A8DEEC17BD}" type="parTrans" cxnId="{D509076D-1D4B-46B7-BAE1-C08E3DE91E31}">
      <dgm:prSet/>
      <dgm:spPr/>
      <dgm:t>
        <a:bodyPr/>
        <a:lstStyle/>
        <a:p>
          <a:endParaRPr lang="ru-RU"/>
        </a:p>
      </dgm:t>
    </dgm:pt>
    <dgm:pt modelId="{A497E078-53B2-4740-BD4B-E3494E88B131}" type="sibTrans" cxnId="{D509076D-1D4B-46B7-BAE1-C08E3DE91E31}">
      <dgm:prSet/>
      <dgm:spPr/>
      <dgm:t>
        <a:bodyPr/>
        <a:lstStyle/>
        <a:p>
          <a:endParaRPr lang="ru-RU"/>
        </a:p>
      </dgm:t>
    </dgm:pt>
    <dgm:pt modelId="{A709D7CF-99B0-4BC4-8E7D-DD3D116C617B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0" i="0" dirty="0" smtClean="0"/>
            <a:t>Обеспечить наставничество и поддержку вновь принятым педагогам</a:t>
          </a:r>
          <a:endParaRPr lang="ru-RU" dirty="0">
            <a:solidFill>
              <a:srgbClr val="932134"/>
            </a:solidFill>
          </a:endParaRPr>
        </a:p>
      </dgm:t>
    </dgm:pt>
    <dgm:pt modelId="{110282AA-A6B4-4889-B759-334E0C8B8D96}" type="parTrans" cxnId="{43544312-722F-466C-86DC-7F4024469D41}">
      <dgm:prSet/>
      <dgm:spPr/>
      <dgm:t>
        <a:bodyPr/>
        <a:lstStyle/>
        <a:p>
          <a:endParaRPr lang="ru-RU"/>
        </a:p>
      </dgm:t>
    </dgm:pt>
    <dgm:pt modelId="{67E11CA0-9544-4DB8-903D-C29E2B525FEC}" type="sibTrans" cxnId="{43544312-722F-466C-86DC-7F4024469D41}">
      <dgm:prSet/>
      <dgm:spPr/>
      <dgm:t>
        <a:bodyPr/>
        <a:lstStyle/>
        <a:p>
          <a:endParaRPr lang="ru-RU"/>
        </a:p>
      </dgm:t>
    </dgm:pt>
    <dgm:pt modelId="{D3C2F1DA-9D48-46A8-9277-378F29D40BBC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0" i="0" dirty="0" smtClean="0"/>
            <a:t>Сформулировать требования и ожидания к вновь принятым педагогам</a:t>
          </a:r>
          <a:endParaRPr lang="ru-RU" dirty="0">
            <a:solidFill>
              <a:srgbClr val="932134"/>
            </a:solidFill>
          </a:endParaRPr>
        </a:p>
      </dgm:t>
    </dgm:pt>
    <dgm:pt modelId="{94E5A3FE-67DD-4E51-B15D-482C9E8FB8B6}" type="parTrans" cxnId="{34417A95-E58D-4E36-B5C3-D03E852258E8}">
      <dgm:prSet/>
      <dgm:spPr/>
      <dgm:t>
        <a:bodyPr/>
        <a:lstStyle/>
        <a:p>
          <a:endParaRPr lang="ru-RU"/>
        </a:p>
      </dgm:t>
    </dgm:pt>
    <dgm:pt modelId="{38850373-413E-4F97-8D6E-3A30B78F99E6}" type="sibTrans" cxnId="{34417A95-E58D-4E36-B5C3-D03E852258E8}">
      <dgm:prSet/>
      <dgm:spPr/>
      <dgm:t>
        <a:bodyPr/>
        <a:lstStyle/>
        <a:p>
          <a:endParaRPr lang="ru-RU"/>
        </a:p>
      </dgm:t>
    </dgm:pt>
    <dgm:pt modelId="{178B4E6C-4F8E-4D2E-BE5B-44D2EBA8876E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0" i="0" dirty="0" smtClean="0"/>
            <a:t>Предоставлять возможности для профессионального развития</a:t>
          </a:r>
          <a:endParaRPr lang="ru-RU" dirty="0">
            <a:solidFill>
              <a:srgbClr val="932134"/>
            </a:solidFill>
          </a:endParaRPr>
        </a:p>
      </dgm:t>
    </dgm:pt>
    <dgm:pt modelId="{35DE1CBC-D951-449B-9BB3-AFC2DC5ACBF7}" type="parTrans" cxnId="{6FBB1425-AC3E-4E30-AA0A-852E65C3AFF7}">
      <dgm:prSet/>
      <dgm:spPr/>
      <dgm:t>
        <a:bodyPr/>
        <a:lstStyle/>
        <a:p>
          <a:endParaRPr lang="ru-RU"/>
        </a:p>
      </dgm:t>
    </dgm:pt>
    <dgm:pt modelId="{423018D5-83B6-418D-8799-4CD2FB51AD9A}" type="sibTrans" cxnId="{6FBB1425-AC3E-4E30-AA0A-852E65C3AFF7}">
      <dgm:prSet/>
      <dgm:spPr/>
      <dgm:t>
        <a:bodyPr/>
        <a:lstStyle/>
        <a:p>
          <a:endParaRPr lang="ru-RU"/>
        </a:p>
      </dgm:t>
    </dgm:pt>
    <dgm:pt modelId="{885196AC-84F3-48B2-B8F8-569B37E76B30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932134"/>
              </a:solidFill>
            </a:rPr>
            <a:t>Педагогу:</a:t>
          </a:r>
          <a:endParaRPr lang="ru-RU" dirty="0">
            <a:solidFill>
              <a:srgbClr val="932134"/>
            </a:solidFill>
          </a:endParaRPr>
        </a:p>
      </dgm:t>
    </dgm:pt>
    <dgm:pt modelId="{0513B7B0-5465-478F-B38A-65C044232F80}" type="parTrans" cxnId="{083B2B41-EDBD-431D-AE5E-50DE3DB6AB00}">
      <dgm:prSet/>
      <dgm:spPr/>
      <dgm:t>
        <a:bodyPr/>
        <a:lstStyle/>
        <a:p>
          <a:endParaRPr lang="ru-RU"/>
        </a:p>
      </dgm:t>
    </dgm:pt>
    <dgm:pt modelId="{9E603FAF-1819-4BB1-9800-30D0D2C6657A}" type="sibTrans" cxnId="{083B2B41-EDBD-431D-AE5E-50DE3DB6AB00}">
      <dgm:prSet/>
      <dgm:spPr/>
      <dgm:t>
        <a:bodyPr/>
        <a:lstStyle/>
        <a:p>
          <a:endParaRPr lang="ru-RU"/>
        </a:p>
      </dgm:t>
    </dgm:pt>
    <dgm:pt modelId="{00151C9A-7892-4F09-82AC-AFE20CA4D70C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0" i="0" dirty="0" smtClean="0"/>
            <a:t>Проявлять инициативу и интерес к новому месту работы</a:t>
          </a:r>
          <a:endParaRPr lang="ru-RU" dirty="0">
            <a:solidFill>
              <a:srgbClr val="932134"/>
            </a:solidFill>
          </a:endParaRPr>
        </a:p>
      </dgm:t>
    </dgm:pt>
    <dgm:pt modelId="{7E8242DF-CE4E-4692-8366-9AEB5B78B257}" type="parTrans" cxnId="{299457D8-6613-44E4-B2EB-F749598CC156}">
      <dgm:prSet/>
      <dgm:spPr/>
      <dgm:t>
        <a:bodyPr/>
        <a:lstStyle/>
        <a:p>
          <a:endParaRPr lang="ru-RU"/>
        </a:p>
      </dgm:t>
    </dgm:pt>
    <dgm:pt modelId="{ECFE1468-83CE-4F43-A56C-D9E874118991}" type="sibTrans" cxnId="{299457D8-6613-44E4-B2EB-F749598CC156}">
      <dgm:prSet/>
      <dgm:spPr/>
      <dgm:t>
        <a:bodyPr/>
        <a:lstStyle/>
        <a:p>
          <a:endParaRPr lang="ru-RU"/>
        </a:p>
      </dgm:t>
    </dgm:pt>
    <dgm:pt modelId="{C0E8D277-D027-46A7-BCCB-F8E2B7096F47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0" i="0" dirty="0" smtClean="0"/>
            <a:t>Активно общаться с коллегами и администрацией</a:t>
          </a:r>
          <a:endParaRPr lang="ru-RU" dirty="0">
            <a:solidFill>
              <a:srgbClr val="932134"/>
            </a:solidFill>
          </a:endParaRPr>
        </a:p>
      </dgm:t>
    </dgm:pt>
    <dgm:pt modelId="{F52D2CA2-15BF-4155-B4D5-926B5A5BD782}" type="parTrans" cxnId="{70920FC7-80E0-4585-B18E-F3B0D2482327}">
      <dgm:prSet/>
      <dgm:spPr/>
      <dgm:t>
        <a:bodyPr/>
        <a:lstStyle/>
        <a:p>
          <a:endParaRPr lang="ru-RU"/>
        </a:p>
      </dgm:t>
    </dgm:pt>
    <dgm:pt modelId="{B8E32501-1179-4348-A468-1B1FDC14FC74}" type="sibTrans" cxnId="{70920FC7-80E0-4585-B18E-F3B0D2482327}">
      <dgm:prSet/>
      <dgm:spPr/>
      <dgm:t>
        <a:bodyPr/>
        <a:lstStyle/>
        <a:p>
          <a:endParaRPr lang="ru-RU"/>
        </a:p>
      </dgm:t>
    </dgm:pt>
    <dgm:pt modelId="{E96B1935-5E5B-4A1C-A175-49F5EB21D01D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0" i="0" dirty="0" smtClean="0"/>
            <a:t>Не бояться задавать вопросы и просить помощи</a:t>
          </a:r>
          <a:endParaRPr lang="ru-RU" dirty="0">
            <a:solidFill>
              <a:srgbClr val="932134"/>
            </a:solidFill>
          </a:endParaRPr>
        </a:p>
      </dgm:t>
    </dgm:pt>
    <dgm:pt modelId="{B4C3D60D-892C-458C-997F-ABE614CF8D4D}" type="parTrans" cxnId="{43FC7CE2-2CAF-4348-9CB4-FEA6460E3575}">
      <dgm:prSet/>
      <dgm:spPr/>
      <dgm:t>
        <a:bodyPr/>
        <a:lstStyle/>
        <a:p>
          <a:endParaRPr lang="ru-RU"/>
        </a:p>
      </dgm:t>
    </dgm:pt>
    <dgm:pt modelId="{4C5B3C32-693F-42F3-9513-39025BD85E9A}" type="sibTrans" cxnId="{43FC7CE2-2CAF-4348-9CB4-FEA6460E3575}">
      <dgm:prSet/>
      <dgm:spPr/>
      <dgm:t>
        <a:bodyPr/>
        <a:lstStyle/>
        <a:p>
          <a:endParaRPr lang="ru-RU"/>
        </a:p>
      </dgm:t>
    </dgm:pt>
    <dgm:pt modelId="{563894B8-8092-48A0-9853-8C6DCE8E7E3C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0" i="0" dirty="0" smtClean="0"/>
            <a:t>Быть открытым к новым идеям и технологиям</a:t>
          </a:r>
          <a:endParaRPr lang="ru-RU" dirty="0">
            <a:solidFill>
              <a:srgbClr val="932134"/>
            </a:solidFill>
          </a:endParaRPr>
        </a:p>
      </dgm:t>
    </dgm:pt>
    <dgm:pt modelId="{4EEFC35A-1B03-4E95-A7A9-991FE5A23353}" type="parTrans" cxnId="{62D445E5-DA97-4CF4-9C5C-A31960D7FB00}">
      <dgm:prSet/>
      <dgm:spPr/>
      <dgm:t>
        <a:bodyPr/>
        <a:lstStyle/>
        <a:p>
          <a:endParaRPr lang="ru-RU"/>
        </a:p>
      </dgm:t>
    </dgm:pt>
    <dgm:pt modelId="{27256DA6-B93F-41D6-A22D-162D0ACD9E10}" type="sibTrans" cxnId="{62D445E5-DA97-4CF4-9C5C-A31960D7FB00}">
      <dgm:prSet/>
      <dgm:spPr/>
      <dgm:t>
        <a:bodyPr/>
        <a:lstStyle/>
        <a:p>
          <a:endParaRPr lang="ru-RU"/>
        </a:p>
      </dgm:t>
    </dgm:pt>
    <dgm:pt modelId="{B5BF0F7F-B7F9-4C87-B585-6D0ABB9DCE1F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0" i="0" dirty="0" smtClean="0"/>
            <a:t>Заботиться о своем физическом и эмоциональном благополучии</a:t>
          </a:r>
          <a:endParaRPr lang="ru-RU" dirty="0">
            <a:solidFill>
              <a:srgbClr val="932134"/>
            </a:solidFill>
          </a:endParaRPr>
        </a:p>
      </dgm:t>
    </dgm:pt>
    <dgm:pt modelId="{2D80D358-F537-4656-974A-A0EFD7BA1F55}" type="parTrans" cxnId="{13FF2CFA-A638-4F50-894E-40918415A6B8}">
      <dgm:prSet/>
      <dgm:spPr/>
      <dgm:t>
        <a:bodyPr/>
        <a:lstStyle/>
        <a:p>
          <a:endParaRPr lang="ru-RU"/>
        </a:p>
      </dgm:t>
    </dgm:pt>
    <dgm:pt modelId="{FB56F971-FCA6-4324-876D-FB668470ADF5}" type="sibTrans" cxnId="{13FF2CFA-A638-4F50-894E-40918415A6B8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2" custLinFactNeighborY="-15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6FB487-BA29-4455-B5AE-8C4CF1C1453E}" type="pres">
      <dgm:prSet presAssocID="{885196AC-84F3-48B2-B8F8-569B37E76B3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E7810D-731F-4C84-B352-6B038DACC2A3}" type="pres">
      <dgm:prSet presAssocID="{885196AC-84F3-48B2-B8F8-569B37E76B3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8844F6-20A9-41D5-B9B4-B6241FFE1593}" type="presOf" srcId="{A709D7CF-99B0-4BC4-8E7D-DD3D116C617B}" destId="{278F665A-9514-457E-B531-516616455E87}" srcOrd="0" destOrd="1" presId="urn:microsoft.com/office/officeart/2005/8/layout/vList2"/>
    <dgm:cxn modelId="{083B2B41-EDBD-431D-AE5E-50DE3DB6AB00}" srcId="{A9EC7072-3798-4205-BC3D-EE1ACF82683E}" destId="{885196AC-84F3-48B2-B8F8-569B37E76B30}" srcOrd="1" destOrd="0" parTransId="{0513B7B0-5465-478F-B38A-65C044232F80}" sibTransId="{9E603FAF-1819-4BB1-9800-30D0D2C6657A}"/>
    <dgm:cxn modelId="{04146C33-C063-46A7-9740-02285D99E3DA}" type="presOf" srcId="{D3C2F1DA-9D48-46A8-9277-378F29D40BBC}" destId="{278F665A-9514-457E-B531-516616455E87}" srcOrd="0" destOrd="2" presId="urn:microsoft.com/office/officeart/2005/8/layout/vList2"/>
    <dgm:cxn modelId="{D36F34F4-7A5C-4CF1-B7D8-DB958269CF38}" type="presOf" srcId="{C0E8D277-D027-46A7-BCCB-F8E2B7096F47}" destId="{02E7810D-731F-4C84-B352-6B038DACC2A3}" srcOrd="0" destOrd="1" presId="urn:microsoft.com/office/officeart/2005/8/layout/vList2"/>
    <dgm:cxn modelId="{34417A95-E58D-4E36-B5C3-D03E852258E8}" srcId="{888FDA65-C66B-48AE-A151-2099899C2233}" destId="{D3C2F1DA-9D48-46A8-9277-378F29D40BBC}" srcOrd="2" destOrd="0" parTransId="{94E5A3FE-67DD-4E51-B15D-482C9E8FB8B6}" sibTransId="{38850373-413E-4F97-8D6E-3A30B78F99E6}"/>
    <dgm:cxn modelId="{6FBB1425-AC3E-4E30-AA0A-852E65C3AFF7}" srcId="{888FDA65-C66B-48AE-A151-2099899C2233}" destId="{178B4E6C-4F8E-4D2E-BE5B-44D2EBA8876E}" srcOrd="3" destOrd="0" parTransId="{35DE1CBC-D951-449B-9BB3-AFC2DC5ACBF7}" sibTransId="{423018D5-83B6-418D-8799-4CD2FB51AD9A}"/>
    <dgm:cxn modelId="{FF037BA4-589F-443E-8891-3BB9BF28E243}" type="presOf" srcId="{9A07BCE7-5007-4C15-936F-9496DE922738}" destId="{278F665A-9514-457E-B531-516616455E87}" srcOrd="0" destOrd="0" presId="urn:microsoft.com/office/officeart/2005/8/layout/vList2"/>
    <dgm:cxn modelId="{7406BC26-EB48-42A7-80A8-172D31D72BCA}" type="presOf" srcId="{178B4E6C-4F8E-4D2E-BE5B-44D2EBA8876E}" destId="{278F665A-9514-457E-B531-516616455E87}" srcOrd="0" destOrd="3" presId="urn:microsoft.com/office/officeart/2005/8/layout/vList2"/>
    <dgm:cxn modelId="{E462B8A2-6E44-4D3E-A0EA-0821726F998B}" type="presOf" srcId="{885196AC-84F3-48B2-B8F8-569B37E76B30}" destId="{CC6FB487-BA29-4455-B5AE-8C4CF1C1453E}" srcOrd="0" destOrd="0" presId="urn:microsoft.com/office/officeart/2005/8/layout/vList2"/>
    <dgm:cxn modelId="{299457D8-6613-44E4-B2EB-F749598CC156}" srcId="{885196AC-84F3-48B2-B8F8-569B37E76B30}" destId="{00151C9A-7892-4F09-82AC-AFE20CA4D70C}" srcOrd="0" destOrd="0" parTransId="{7E8242DF-CE4E-4692-8366-9AEB5B78B257}" sibTransId="{ECFE1468-83CE-4F43-A56C-D9E874118991}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BB6C4CBE-E036-4AAC-BE19-D991A535A213}" type="presOf" srcId="{E96B1935-5E5B-4A1C-A175-49F5EB21D01D}" destId="{02E7810D-731F-4C84-B352-6B038DACC2A3}" srcOrd="0" destOrd="2" presId="urn:microsoft.com/office/officeart/2005/8/layout/vList2"/>
    <dgm:cxn modelId="{13FF2CFA-A638-4F50-894E-40918415A6B8}" srcId="{885196AC-84F3-48B2-B8F8-569B37E76B30}" destId="{B5BF0F7F-B7F9-4C87-B585-6D0ABB9DCE1F}" srcOrd="4" destOrd="0" parTransId="{2D80D358-F537-4656-974A-A0EFD7BA1F55}" sibTransId="{FB56F971-FCA6-4324-876D-FB668470ADF5}"/>
    <dgm:cxn modelId="{62D445E5-DA97-4CF4-9C5C-A31960D7FB00}" srcId="{885196AC-84F3-48B2-B8F8-569B37E76B30}" destId="{563894B8-8092-48A0-9853-8C6DCE8E7E3C}" srcOrd="3" destOrd="0" parTransId="{4EEFC35A-1B03-4E95-A7A9-991FE5A23353}" sibTransId="{27256DA6-B93F-41D6-A22D-162D0ACD9E10}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43544312-722F-466C-86DC-7F4024469D41}" srcId="{888FDA65-C66B-48AE-A151-2099899C2233}" destId="{A709D7CF-99B0-4BC4-8E7D-DD3D116C617B}" srcOrd="1" destOrd="0" parTransId="{110282AA-A6B4-4889-B759-334E0C8B8D96}" sibTransId="{67E11CA0-9544-4DB8-903D-C29E2B525FEC}"/>
    <dgm:cxn modelId="{43FC7CE2-2CAF-4348-9CB4-FEA6460E3575}" srcId="{885196AC-84F3-48B2-B8F8-569B37E76B30}" destId="{E96B1935-5E5B-4A1C-A175-49F5EB21D01D}" srcOrd="2" destOrd="0" parTransId="{B4C3D60D-892C-458C-997F-ABE614CF8D4D}" sibTransId="{4C5B3C32-693F-42F3-9513-39025BD85E9A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70920FC7-80E0-4585-B18E-F3B0D2482327}" srcId="{885196AC-84F3-48B2-B8F8-569B37E76B30}" destId="{C0E8D277-D027-46A7-BCCB-F8E2B7096F47}" srcOrd="1" destOrd="0" parTransId="{F52D2CA2-15BF-4155-B4D5-926B5A5BD782}" sibTransId="{B8E32501-1179-4348-A468-1B1FDC14FC74}"/>
    <dgm:cxn modelId="{78329DC2-4CDF-4E2B-9C96-3B3894CB2718}" type="presOf" srcId="{563894B8-8092-48A0-9853-8C6DCE8E7E3C}" destId="{02E7810D-731F-4C84-B352-6B038DACC2A3}" srcOrd="0" destOrd="3" presId="urn:microsoft.com/office/officeart/2005/8/layout/vList2"/>
    <dgm:cxn modelId="{D509076D-1D4B-46B7-BAE1-C08E3DE91E31}" srcId="{888FDA65-C66B-48AE-A151-2099899C2233}" destId="{9A07BCE7-5007-4C15-936F-9496DE922738}" srcOrd="0" destOrd="0" parTransId="{3AA9AB9B-667F-4EBA-8C39-74A8DEEC17BD}" sibTransId="{A497E078-53B2-4740-BD4B-E3494E88B131}"/>
    <dgm:cxn modelId="{373BA228-392C-473D-A52B-FF7AAD743817}" type="presOf" srcId="{00151C9A-7892-4F09-82AC-AFE20CA4D70C}" destId="{02E7810D-731F-4C84-B352-6B038DACC2A3}" srcOrd="0" destOrd="0" presId="urn:microsoft.com/office/officeart/2005/8/layout/vList2"/>
    <dgm:cxn modelId="{78E7CA93-FD90-47D6-A0ED-1FE8FB704020}" type="presOf" srcId="{B5BF0F7F-B7F9-4C87-B585-6D0ABB9DCE1F}" destId="{02E7810D-731F-4C84-B352-6B038DACC2A3}" srcOrd="0" destOrd="4" presId="urn:microsoft.com/office/officeart/2005/8/layout/vList2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6D5EE3D0-1832-4DFC-9B98-62D77DAAB5FF}" type="presParOf" srcId="{55FA53FA-F2A6-4E96-8CF8-44BC4AD005EE}" destId="{278F665A-9514-457E-B531-516616455E87}" srcOrd="1" destOrd="0" presId="urn:microsoft.com/office/officeart/2005/8/layout/vList2"/>
    <dgm:cxn modelId="{E6BDE0E0-0AFC-4D3A-9163-A2CDA32AF326}" type="presParOf" srcId="{55FA53FA-F2A6-4E96-8CF8-44BC4AD005EE}" destId="{CC6FB487-BA29-4455-B5AE-8C4CF1C1453E}" srcOrd="2" destOrd="0" presId="urn:microsoft.com/office/officeart/2005/8/layout/vList2"/>
    <dgm:cxn modelId="{7CFE5363-CAB9-4B12-A860-698D8AF99962}" type="presParOf" srcId="{55FA53FA-F2A6-4E96-8CF8-44BC4AD005EE}" destId="{02E7810D-731F-4C84-B352-6B038DACC2A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DF29FC9-F170-4283-869C-B0F7D20BCB8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AA9D70-32D1-4E0E-871C-2CA29D888F91}">
      <dgm:prSet phldrT="[Текст]"/>
      <dgm:spPr>
        <a:solidFill>
          <a:schemeClr val="bg1"/>
        </a:solidFill>
        <a:ln w="38100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Подготовительный этап</a:t>
          </a:r>
          <a:endParaRPr lang="ru-RU" dirty="0">
            <a:solidFill>
              <a:srgbClr val="C00000"/>
            </a:solidFill>
          </a:endParaRPr>
        </a:p>
      </dgm:t>
    </dgm:pt>
    <dgm:pt modelId="{25126054-5BE8-475E-9A29-EE99DA21C4BD}" type="parTrans" cxnId="{DB437FDF-FE27-4C18-AA79-2ADCEAA00E45}">
      <dgm:prSet/>
      <dgm:spPr/>
      <dgm:t>
        <a:bodyPr/>
        <a:lstStyle/>
        <a:p>
          <a:endParaRPr lang="ru-RU"/>
        </a:p>
      </dgm:t>
    </dgm:pt>
    <dgm:pt modelId="{35A309CA-FEA5-4725-BA9A-F77B82F87DB9}" type="sibTrans" cxnId="{DB437FDF-FE27-4C18-AA79-2ADCEAA00E45}">
      <dgm:prSet/>
      <dgm:spPr/>
      <dgm:t>
        <a:bodyPr/>
        <a:lstStyle/>
        <a:p>
          <a:endParaRPr lang="ru-RU" dirty="0"/>
        </a:p>
      </dgm:t>
    </dgm:pt>
    <dgm:pt modelId="{8356C118-70D3-438C-8992-483F026A024B}">
      <dgm:prSet phldrT="[Текст]"/>
      <dgm:spPr>
        <a:solidFill>
          <a:schemeClr val="bg1"/>
        </a:solidFill>
        <a:ln w="38100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Этап ориентации в рабочей среде, знакомство с коллективом и введение в профессиональную деятельность</a:t>
          </a:r>
          <a:r>
            <a:rPr lang="ru-RU" b="1" dirty="0" smtClean="0"/>
            <a:t>: </a:t>
          </a:r>
          <a:r>
            <a:rPr lang="ru-RU" b="1" dirty="0" smtClean="0">
              <a:solidFill>
                <a:srgbClr val="C00000"/>
              </a:solidFill>
            </a:rPr>
            <a:t>первая неделя, первый месяц</a:t>
          </a:r>
          <a:endParaRPr lang="ru-RU" b="1" dirty="0">
            <a:solidFill>
              <a:srgbClr val="C00000"/>
            </a:solidFill>
          </a:endParaRPr>
        </a:p>
      </dgm:t>
    </dgm:pt>
    <dgm:pt modelId="{9BA051C0-8604-424B-AA47-54F7AAB4CFD8}" type="parTrans" cxnId="{1DE16E88-8701-479B-8EEE-8265750BD9BB}">
      <dgm:prSet/>
      <dgm:spPr/>
      <dgm:t>
        <a:bodyPr/>
        <a:lstStyle/>
        <a:p>
          <a:endParaRPr lang="ru-RU"/>
        </a:p>
      </dgm:t>
    </dgm:pt>
    <dgm:pt modelId="{7B838064-B9E9-4CD7-80A2-F2629EF6098B}" type="sibTrans" cxnId="{1DE16E88-8701-479B-8EEE-8265750BD9BB}">
      <dgm:prSet/>
      <dgm:spPr/>
      <dgm:t>
        <a:bodyPr/>
        <a:lstStyle/>
        <a:p>
          <a:endParaRPr lang="ru-RU" dirty="0"/>
        </a:p>
      </dgm:t>
    </dgm:pt>
    <dgm:pt modelId="{221FF2C1-FF41-4F4A-B448-A8EBFD162907}">
      <dgm:prSet phldrT="[Текст]"/>
      <dgm:spPr>
        <a:solidFill>
          <a:schemeClr val="bg1"/>
        </a:solidFill>
        <a:ln w="38100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Этап самостоятельной практики с консультативной поддержкой: второй месяц</a:t>
          </a:r>
          <a:endParaRPr lang="ru-RU" dirty="0">
            <a:solidFill>
              <a:srgbClr val="C00000"/>
            </a:solidFill>
          </a:endParaRPr>
        </a:p>
      </dgm:t>
    </dgm:pt>
    <dgm:pt modelId="{407CCC61-A5ED-4D55-9DFF-9F67B2BBB6BD}" type="parTrans" cxnId="{44002499-A495-4570-B731-9581D92762D0}">
      <dgm:prSet/>
      <dgm:spPr/>
      <dgm:t>
        <a:bodyPr/>
        <a:lstStyle/>
        <a:p>
          <a:endParaRPr lang="ru-RU"/>
        </a:p>
      </dgm:t>
    </dgm:pt>
    <dgm:pt modelId="{14598D17-2462-4E33-9997-7A8433C27EBB}" type="sibTrans" cxnId="{44002499-A495-4570-B731-9581D92762D0}">
      <dgm:prSet/>
      <dgm:spPr/>
      <dgm:t>
        <a:bodyPr/>
        <a:lstStyle/>
        <a:p>
          <a:endParaRPr lang="ru-RU"/>
        </a:p>
      </dgm:t>
    </dgm:pt>
    <dgm:pt modelId="{2DCA73C9-8BF8-48EC-9121-75123CA4D4FF}" type="pres">
      <dgm:prSet presAssocID="{9DF29FC9-F170-4283-869C-B0F7D20BCB8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24F1D8-D254-4A17-B81B-EB32CAFA283C}" type="pres">
      <dgm:prSet presAssocID="{9DF29FC9-F170-4283-869C-B0F7D20BCB85}" presName="dummyMaxCanvas" presStyleCnt="0">
        <dgm:presLayoutVars/>
      </dgm:prSet>
      <dgm:spPr/>
    </dgm:pt>
    <dgm:pt modelId="{A0F305A7-2123-4550-8EA6-B0F69029B1BD}" type="pres">
      <dgm:prSet presAssocID="{9DF29FC9-F170-4283-869C-B0F7D20BCB85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6E125-F589-4329-A85F-781F97CF0203}" type="pres">
      <dgm:prSet presAssocID="{9DF29FC9-F170-4283-869C-B0F7D20BCB85}" presName="ThreeNodes_2" presStyleLbl="node1" presStyleIdx="1" presStyleCnt="3" custLinFactNeighborX="-382" custLinFactNeighborY="-5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353C01-0AB8-4CB1-A9F6-298106B26F52}" type="pres">
      <dgm:prSet presAssocID="{9DF29FC9-F170-4283-869C-B0F7D20BCB85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F0E582-FC50-4446-A9E3-8C7AAFC4289F}" type="pres">
      <dgm:prSet presAssocID="{9DF29FC9-F170-4283-869C-B0F7D20BCB85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61FDC6-0F2B-46DA-842C-CC78BC35112C}" type="pres">
      <dgm:prSet presAssocID="{9DF29FC9-F170-4283-869C-B0F7D20BCB85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674C27-BF3C-4F6B-9735-62CB23F0E578}" type="pres">
      <dgm:prSet presAssocID="{9DF29FC9-F170-4283-869C-B0F7D20BCB8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8DEF4B-21F7-4458-B60B-CFDFC4EA310F}" type="pres">
      <dgm:prSet presAssocID="{9DF29FC9-F170-4283-869C-B0F7D20BCB8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3912B0-5D84-4990-AF70-B21D3357F776}" type="pres">
      <dgm:prSet presAssocID="{9DF29FC9-F170-4283-869C-B0F7D20BCB8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F71247-4F2E-41ED-B226-A70C225BE6BE}" type="presOf" srcId="{7B838064-B9E9-4CD7-80A2-F2629EF6098B}" destId="{BB61FDC6-0F2B-46DA-842C-CC78BC35112C}" srcOrd="0" destOrd="0" presId="urn:microsoft.com/office/officeart/2005/8/layout/vProcess5"/>
    <dgm:cxn modelId="{4BC8DC20-419E-41E5-9D95-F0DEF429D0D5}" type="presOf" srcId="{64AA9D70-32D1-4E0E-871C-2CA29D888F91}" destId="{44674C27-BF3C-4F6B-9735-62CB23F0E578}" srcOrd="1" destOrd="0" presId="urn:microsoft.com/office/officeart/2005/8/layout/vProcess5"/>
    <dgm:cxn modelId="{44002499-A495-4570-B731-9581D92762D0}" srcId="{9DF29FC9-F170-4283-869C-B0F7D20BCB85}" destId="{221FF2C1-FF41-4F4A-B448-A8EBFD162907}" srcOrd="2" destOrd="0" parTransId="{407CCC61-A5ED-4D55-9DFF-9F67B2BBB6BD}" sibTransId="{14598D17-2462-4E33-9997-7A8433C27EBB}"/>
    <dgm:cxn modelId="{BBF37B88-9CDB-4E00-B620-BB929E6E0022}" type="presOf" srcId="{9DF29FC9-F170-4283-869C-B0F7D20BCB85}" destId="{2DCA73C9-8BF8-48EC-9121-75123CA4D4FF}" srcOrd="0" destOrd="0" presId="urn:microsoft.com/office/officeart/2005/8/layout/vProcess5"/>
    <dgm:cxn modelId="{1DE16E88-8701-479B-8EEE-8265750BD9BB}" srcId="{9DF29FC9-F170-4283-869C-B0F7D20BCB85}" destId="{8356C118-70D3-438C-8992-483F026A024B}" srcOrd="1" destOrd="0" parTransId="{9BA051C0-8604-424B-AA47-54F7AAB4CFD8}" sibTransId="{7B838064-B9E9-4CD7-80A2-F2629EF6098B}"/>
    <dgm:cxn modelId="{664746B8-386C-41A7-9350-AE09013B30CA}" type="presOf" srcId="{221FF2C1-FF41-4F4A-B448-A8EBFD162907}" destId="{3A3912B0-5D84-4990-AF70-B21D3357F776}" srcOrd="1" destOrd="0" presId="urn:microsoft.com/office/officeart/2005/8/layout/vProcess5"/>
    <dgm:cxn modelId="{80CDF780-6F45-4BBF-940C-1C2248EEAE99}" type="presOf" srcId="{35A309CA-FEA5-4725-BA9A-F77B82F87DB9}" destId="{38F0E582-FC50-4446-A9E3-8C7AAFC4289F}" srcOrd="0" destOrd="0" presId="urn:microsoft.com/office/officeart/2005/8/layout/vProcess5"/>
    <dgm:cxn modelId="{DB437FDF-FE27-4C18-AA79-2ADCEAA00E45}" srcId="{9DF29FC9-F170-4283-869C-B0F7D20BCB85}" destId="{64AA9D70-32D1-4E0E-871C-2CA29D888F91}" srcOrd="0" destOrd="0" parTransId="{25126054-5BE8-475E-9A29-EE99DA21C4BD}" sibTransId="{35A309CA-FEA5-4725-BA9A-F77B82F87DB9}"/>
    <dgm:cxn modelId="{E035D4BE-DB0B-4C23-BB37-21AF9B68F246}" type="presOf" srcId="{221FF2C1-FF41-4F4A-B448-A8EBFD162907}" destId="{43353C01-0AB8-4CB1-A9F6-298106B26F52}" srcOrd="0" destOrd="0" presId="urn:microsoft.com/office/officeart/2005/8/layout/vProcess5"/>
    <dgm:cxn modelId="{C1F0EE9A-ED0D-4667-90EA-10465590E535}" type="presOf" srcId="{64AA9D70-32D1-4E0E-871C-2CA29D888F91}" destId="{A0F305A7-2123-4550-8EA6-B0F69029B1BD}" srcOrd="0" destOrd="0" presId="urn:microsoft.com/office/officeart/2005/8/layout/vProcess5"/>
    <dgm:cxn modelId="{88AD6CB5-5D67-4088-AB27-9D812677C2B2}" type="presOf" srcId="{8356C118-70D3-438C-8992-483F026A024B}" destId="{DB96E125-F589-4329-A85F-781F97CF0203}" srcOrd="0" destOrd="0" presId="urn:microsoft.com/office/officeart/2005/8/layout/vProcess5"/>
    <dgm:cxn modelId="{215ABABD-22F5-4400-A3D2-69540B8CF553}" type="presOf" srcId="{8356C118-70D3-438C-8992-483F026A024B}" destId="{F18DEF4B-21F7-4458-B60B-CFDFC4EA310F}" srcOrd="1" destOrd="0" presId="urn:microsoft.com/office/officeart/2005/8/layout/vProcess5"/>
    <dgm:cxn modelId="{C526BBC6-9760-4A68-A26F-5DE02039ED63}" type="presParOf" srcId="{2DCA73C9-8BF8-48EC-9121-75123CA4D4FF}" destId="{1324F1D8-D254-4A17-B81B-EB32CAFA283C}" srcOrd="0" destOrd="0" presId="urn:microsoft.com/office/officeart/2005/8/layout/vProcess5"/>
    <dgm:cxn modelId="{A72398A9-6352-49EB-9315-861321F3A171}" type="presParOf" srcId="{2DCA73C9-8BF8-48EC-9121-75123CA4D4FF}" destId="{A0F305A7-2123-4550-8EA6-B0F69029B1BD}" srcOrd="1" destOrd="0" presId="urn:microsoft.com/office/officeart/2005/8/layout/vProcess5"/>
    <dgm:cxn modelId="{68A32390-A830-4A16-8D7D-1563BB962118}" type="presParOf" srcId="{2DCA73C9-8BF8-48EC-9121-75123CA4D4FF}" destId="{DB96E125-F589-4329-A85F-781F97CF0203}" srcOrd="2" destOrd="0" presId="urn:microsoft.com/office/officeart/2005/8/layout/vProcess5"/>
    <dgm:cxn modelId="{6743D259-9C59-4068-A01D-888F5FBD415C}" type="presParOf" srcId="{2DCA73C9-8BF8-48EC-9121-75123CA4D4FF}" destId="{43353C01-0AB8-4CB1-A9F6-298106B26F52}" srcOrd="3" destOrd="0" presId="urn:microsoft.com/office/officeart/2005/8/layout/vProcess5"/>
    <dgm:cxn modelId="{634122B6-2803-4D82-9960-3AD3F3AEA1E6}" type="presParOf" srcId="{2DCA73C9-8BF8-48EC-9121-75123CA4D4FF}" destId="{38F0E582-FC50-4446-A9E3-8C7AAFC4289F}" srcOrd="4" destOrd="0" presId="urn:microsoft.com/office/officeart/2005/8/layout/vProcess5"/>
    <dgm:cxn modelId="{4136495E-BC36-498B-BA18-F2DB41194D21}" type="presParOf" srcId="{2DCA73C9-8BF8-48EC-9121-75123CA4D4FF}" destId="{BB61FDC6-0F2B-46DA-842C-CC78BC35112C}" srcOrd="5" destOrd="0" presId="urn:microsoft.com/office/officeart/2005/8/layout/vProcess5"/>
    <dgm:cxn modelId="{E258423B-FA63-4573-B68F-755206A93317}" type="presParOf" srcId="{2DCA73C9-8BF8-48EC-9121-75123CA4D4FF}" destId="{44674C27-BF3C-4F6B-9735-62CB23F0E578}" srcOrd="6" destOrd="0" presId="urn:microsoft.com/office/officeart/2005/8/layout/vProcess5"/>
    <dgm:cxn modelId="{7433ADAC-02F9-44DA-AEE9-515C23CC5AC2}" type="presParOf" srcId="{2DCA73C9-8BF8-48EC-9121-75123CA4D4FF}" destId="{F18DEF4B-21F7-4458-B60B-CFDFC4EA310F}" srcOrd="7" destOrd="0" presId="urn:microsoft.com/office/officeart/2005/8/layout/vProcess5"/>
    <dgm:cxn modelId="{F84359F8-4471-415E-81AD-ABCDEB9C71F4}" type="presParOf" srcId="{2DCA73C9-8BF8-48EC-9121-75123CA4D4FF}" destId="{3A3912B0-5D84-4990-AF70-B21D3357F77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DF29FC9-F170-4283-869C-B0F7D20BCB8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AA9D70-32D1-4E0E-871C-2CA29D888F91}">
      <dgm:prSet phldrT="[Текст]"/>
      <dgm:spPr>
        <a:solidFill>
          <a:schemeClr val="bg1"/>
        </a:solidFill>
        <a:ln w="38100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Этап промежуточной оценки компетенций и планирование профессионального развития: третий месяц</a:t>
          </a:r>
          <a:endParaRPr lang="ru-RU" dirty="0">
            <a:solidFill>
              <a:srgbClr val="C00000"/>
            </a:solidFill>
          </a:endParaRPr>
        </a:p>
      </dgm:t>
    </dgm:pt>
    <dgm:pt modelId="{25126054-5BE8-475E-9A29-EE99DA21C4BD}" type="parTrans" cxnId="{DB437FDF-FE27-4C18-AA79-2ADCEAA00E45}">
      <dgm:prSet/>
      <dgm:spPr/>
      <dgm:t>
        <a:bodyPr/>
        <a:lstStyle/>
        <a:p>
          <a:endParaRPr lang="ru-RU"/>
        </a:p>
      </dgm:t>
    </dgm:pt>
    <dgm:pt modelId="{35A309CA-FEA5-4725-BA9A-F77B82F87DB9}" type="sibTrans" cxnId="{DB437FDF-FE27-4C18-AA79-2ADCEAA00E45}">
      <dgm:prSet/>
      <dgm:spPr/>
      <dgm:t>
        <a:bodyPr/>
        <a:lstStyle/>
        <a:p>
          <a:endParaRPr lang="ru-RU" dirty="0"/>
        </a:p>
      </dgm:t>
    </dgm:pt>
    <dgm:pt modelId="{DC21A11E-1FD3-43D8-94D4-BD45F8F311D6}">
      <dgm:prSet phldrT="[Текст]"/>
      <dgm:spPr>
        <a:solidFill>
          <a:schemeClr val="bg1"/>
        </a:solidFill>
        <a:ln w="38100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Этап реализации индивидуального плана развития педагога: четвертый-седьмой </a:t>
          </a:r>
          <a:r>
            <a:rPr lang="ru-RU" b="1" dirty="0" smtClean="0"/>
            <a:t>месяц</a:t>
          </a:r>
          <a:endParaRPr lang="ru-RU" dirty="0"/>
        </a:p>
      </dgm:t>
    </dgm:pt>
    <dgm:pt modelId="{FF0D0EC8-5820-4AF9-8F13-D81B444AC20F}" type="parTrans" cxnId="{219D7D14-1055-4777-81C6-14815553F85C}">
      <dgm:prSet/>
      <dgm:spPr/>
      <dgm:t>
        <a:bodyPr/>
        <a:lstStyle/>
        <a:p>
          <a:endParaRPr lang="ru-RU"/>
        </a:p>
      </dgm:t>
    </dgm:pt>
    <dgm:pt modelId="{E9F87B90-F92E-4289-9731-FB7E183A28DB}" type="sibTrans" cxnId="{219D7D14-1055-4777-81C6-14815553F85C}">
      <dgm:prSet/>
      <dgm:spPr/>
      <dgm:t>
        <a:bodyPr/>
        <a:lstStyle/>
        <a:p>
          <a:endParaRPr lang="ru-RU" dirty="0"/>
        </a:p>
      </dgm:t>
    </dgm:pt>
    <dgm:pt modelId="{0B423B8E-D75A-441C-B372-5ECB94F15A2E}">
      <dgm:prSet phldrT="[Текст]"/>
      <dgm:spPr>
        <a:solidFill>
          <a:schemeClr val="bg1"/>
        </a:solidFill>
        <a:ln w="38100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Подведение итогов адаптации: восьмой месяц</a:t>
          </a:r>
          <a:endParaRPr lang="ru-RU" b="1" dirty="0">
            <a:solidFill>
              <a:srgbClr val="C00000"/>
            </a:solidFill>
          </a:endParaRPr>
        </a:p>
      </dgm:t>
    </dgm:pt>
    <dgm:pt modelId="{28B90BA7-894A-48E0-8109-56CC29AA701B}" type="parTrans" cxnId="{A1267858-422D-498C-BDC5-8ADE5D7E0B94}">
      <dgm:prSet/>
      <dgm:spPr/>
      <dgm:t>
        <a:bodyPr/>
        <a:lstStyle/>
        <a:p>
          <a:endParaRPr lang="ru-RU"/>
        </a:p>
      </dgm:t>
    </dgm:pt>
    <dgm:pt modelId="{526FA1C4-BB11-489F-9179-0233613E2580}" type="sibTrans" cxnId="{A1267858-422D-498C-BDC5-8ADE5D7E0B94}">
      <dgm:prSet/>
      <dgm:spPr/>
      <dgm:t>
        <a:bodyPr/>
        <a:lstStyle/>
        <a:p>
          <a:endParaRPr lang="ru-RU"/>
        </a:p>
      </dgm:t>
    </dgm:pt>
    <dgm:pt modelId="{2DCA73C9-8BF8-48EC-9121-75123CA4D4FF}" type="pres">
      <dgm:prSet presAssocID="{9DF29FC9-F170-4283-869C-B0F7D20BCB8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24F1D8-D254-4A17-B81B-EB32CAFA283C}" type="pres">
      <dgm:prSet presAssocID="{9DF29FC9-F170-4283-869C-B0F7D20BCB85}" presName="dummyMaxCanvas" presStyleCnt="0">
        <dgm:presLayoutVars/>
      </dgm:prSet>
      <dgm:spPr/>
    </dgm:pt>
    <dgm:pt modelId="{A0F305A7-2123-4550-8EA6-B0F69029B1BD}" type="pres">
      <dgm:prSet presAssocID="{9DF29FC9-F170-4283-869C-B0F7D20BCB85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6E125-F589-4329-A85F-781F97CF0203}" type="pres">
      <dgm:prSet presAssocID="{9DF29FC9-F170-4283-869C-B0F7D20BCB85}" presName="ThreeNodes_2" presStyleLbl="node1" presStyleIdx="1" presStyleCnt="3" custLinFactNeighborX="-382" custLinFactNeighborY="-5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353C01-0AB8-4CB1-A9F6-298106B26F52}" type="pres">
      <dgm:prSet presAssocID="{9DF29FC9-F170-4283-869C-B0F7D20BCB85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F0E582-FC50-4446-A9E3-8C7AAFC4289F}" type="pres">
      <dgm:prSet presAssocID="{9DF29FC9-F170-4283-869C-B0F7D20BCB85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61FDC6-0F2B-46DA-842C-CC78BC35112C}" type="pres">
      <dgm:prSet presAssocID="{9DF29FC9-F170-4283-869C-B0F7D20BCB85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674C27-BF3C-4F6B-9735-62CB23F0E578}" type="pres">
      <dgm:prSet presAssocID="{9DF29FC9-F170-4283-869C-B0F7D20BCB8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8DEF4B-21F7-4458-B60B-CFDFC4EA310F}" type="pres">
      <dgm:prSet presAssocID="{9DF29FC9-F170-4283-869C-B0F7D20BCB8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3912B0-5D84-4990-AF70-B21D3357F776}" type="pres">
      <dgm:prSet presAssocID="{9DF29FC9-F170-4283-869C-B0F7D20BCB8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267858-422D-498C-BDC5-8ADE5D7E0B94}" srcId="{9DF29FC9-F170-4283-869C-B0F7D20BCB85}" destId="{0B423B8E-D75A-441C-B372-5ECB94F15A2E}" srcOrd="2" destOrd="0" parTransId="{28B90BA7-894A-48E0-8109-56CC29AA701B}" sibTransId="{526FA1C4-BB11-489F-9179-0233613E2580}"/>
    <dgm:cxn modelId="{219D7D14-1055-4777-81C6-14815553F85C}" srcId="{9DF29FC9-F170-4283-869C-B0F7D20BCB85}" destId="{DC21A11E-1FD3-43D8-94D4-BD45F8F311D6}" srcOrd="1" destOrd="0" parTransId="{FF0D0EC8-5820-4AF9-8F13-D81B444AC20F}" sibTransId="{E9F87B90-F92E-4289-9731-FB7E183A28DB}"/>
    <dgm:cxn modelId="{C1F0EE9A-ED0D-4667-90EA-10465590E535}" type="presOf" srcId="{64AA9D70-32D1-4E0E-871C-2CA29D888F91}" destId="{A0F305A7-2123-4550-8EA6-B0F69029B1BD}" srcOrd="0" destOrd="0" presId="urn:microsoft.com/office/officeart/2005/8/layout/vProcess5"/>
    <dgm:cxn modelId="{4BC8DC20-419E-41E5-9D95-F0DEF429D0D5}" type="presOf" srcId="{64AA9D70-32D1-4E0E-871C-2CA29D888F91}" destId="{44674C27-BF3C-4F6B-9735-62CB23F0E578}" srcOrd="1" destOrd="0" presId="urn:microsoft.com/office/officeart/2005/8/layout/vProcess5"/>
    <dgm:cxn modelId="{A85FCCA7-EB67-4848-BABB-FAD0874BEDF5}" type="presOf" srcId="{DC21A11E-1FD3-43D8-94D4-BD45F8F311D6}" destId="{DB96E125-F589-4329-A85F-781F97CF0203}" srcOrd="0" destOrd="0" presId="urn:microsoft.com/office/officeart/2005/8/layout/vProcess5"/>
    <dgm:cxn modelId="{D68F3ABF-9C77-43E9-8387-1D0F2A58D9FF}" type="presOf" srcId="{0B423B8E-D75A-441C-B372-5ECB94F15A2E}" destId="{3A3912B0-5D84-4990-AF70-B21D3357F776}" srcOrd="1" destOrd="0" presId="urn:microsoft.com/office/officeart/2005/8/layout/vProcess5"/>
    <dgm:cxn modelId="{DB437FDF-FE27-4C18-AA79-2ADCEAA00E45}" srcId="{9DF29FC9-F170-4283-869C-B0F7D20BCB85}" destId="{64AA9D70-32D1-4E0E-871C-2CA29D888F91}" srcOrd="0" destOrd="0" parTransId="{25126054-5BE8-475E-9A29-EE99DA21C4BD}" sibTransId="{35A309CA-FEA5-4725-BA9A-F77B82F87DB9}"/>
    <dgm:cxn modelId="{727802E6-F622-49BC-9C85-A21F7593C434}" type="presOf" srcId="{DC21A11E-1FD3-43D8-94D4-BD45F8F311D6}" destId="{F18DEF4B-21F7-4458-B60B-CFDFC4EA310F}" srcOrd="1" destOrd="0" presId="urn:microsoft.com/office/officeart/2005/8/layout/vProcess5"/>
    <dgm:cxn modelId="{80CDF780-6F45-4BBF-940C-1C2248EEAE99}" type="presOf" srcId="{35A309CA-FEA5-4725-BA9A-F77B82F87DB9}" destId="{38F0E582-FC50-4446-A9E3-8C7AAFC4289F}" srcOrd="0" destOrd="0" presId="urn:microsoft.com/office/officeart/2005/8/layout/vProcess5"/>
    <dgm:cxn modelId="{E3E906F5-FD3A-465B-AC5A-2F71D55BBB31}" type="presOf" srcId="{E9F87B90-F92E-4289-9731-FB7E183A28DB}" destId="{BB61FDC6-0F2B-46DA-842C-CC78BC35112C}" srcOrd="0" destOrd="0" presId="urn:microsoft.com/office/officeart/2005/8/layout/vProcess5"/>
    <dgm:cxn modelId="{21ACC966-B758-4252-A2BD-7E64CD07F9E4}" type="presOf" srcId="{0B423B8E-D75A-441C-B372-5ECB94F15A2E}" destId="{43353C01-0AB8-4CB1-A9F6-298106B26F52}" srcOrd="0" destOrd="0" presId="urn:microsoft.com/office/officeart/2005/8/layout/vProcess5"/>
    <dgm:cxn modelId="{BBF37B88-9CDB-4E00-B620-BB929E6E0022}" type="presOf" srcId="{9DF29FC9-F170-4283-869C-B0F7D20BCB85}" destId="{2DCA73C9-8BF8-48EC-9121-75123CA4D4FF}" srcOrd="0" destOrd="0" presId="urn:microsoft.com/office/officeart/2005/8/layout/vProcess5"/>
    <dgm:cxn modelId="{C526BBC6-9760-4A68-A26F-5DE02039ED63}" type="presParOf" srcId="{2DCA73C9-8BF8-48EC-9121-75123CA4D4FF}" destId="{1324F1D8-D254-4A17-B81B-EB32CAFA283C}" srcOrd="0" destOrd="0" presId="urn:microsoft.com/office/officeart/2005/8/layout/vProcess5"/>
    <dgm:cxn modelId="{A72398A9-6352-49EB-9315-861321F3A171}" type="presParOf" srcId="{2DCA73C9-8BF8-48EC-9121-75123CA4D4FF}" destId="{A0F305A7-2123-4550-8EA6-B0F69029B1BD}" srcOrd="1" destOrd="0" presId="urn:microsoft.com/office/officeart/2005/8/layout/vProcess5"/>
    <dgm:cxn modelId="{68A32390-A830-4A16-8D7D-1563BB962118}" type="presParOf" srcId="{2DCA73C9-8BF8-48EC-9121-75123CA4D4FF}" destId="{DB96E125-F589-4329-A85F-781F97CF0203}" srcOrd="2" destOrd="0" presId="urn:microsoft.com/office/officeart/2005/8/layout/vProcess5"/>
    <dgm:cxn modelId="{6743D259-9C59-4068-A01D-888F5FBD415C}" type="presParOf" srcId="{2DCA73C9-8BF8-48EC-9121-75123CA4D4FF}" destId="{43353C01-0AB8-4CB1-A9F6-298106B26F52}" srcOrd="3" destOrd="0" presId="urn:microsoft.com/office/officeart/2005/8/layout/vProcess5"/>
    <dgm:cxn modelId="{634122B6-2803-4D82-9960-3AD3F3AEA1E6}" type="presParOf" srcId="{2DCA73C9-8BF8-48EC-9121-75123CA4D4FF}" destId="{38F0E582-FC50-4446-A9E3-8C7AAFC4289F}" srcOrd="4" destOrd="0" presId="urn:microsoft.com/office/officeart/2005/8/layout/vProcess5"/>
    <dgm:cxn modelId="{4136495E-BC36-498B-BA18-F2DB41194D21}" type="presParOf" srcId="{2DCA73C9-8BF8-48EC-9121-75123CA4D4FF}" destId="{BB61FDC6-0F2B-46DA-842C-CC78BC35112C}" srcOrd="5" destOrd="0" presId="urn:microsoft.com/office/officeart/2005/8/layout/vProcess5"/>
    <dgm:cxn modelId="{E258423B-FA63-4573-B68F-755206A93317}" type="presParOf" srcId="{2DCA73C9-8BF8-48EC-9121-75123CA4D4FF}" destId="{44674C27-BF3C-4F6B-9735-62CB23F0E578}" srcOrd="6" destOrd="0" presId="urn:microsoft.com/office/officeart/2005/8/layout/vProcess5"/>
    <dgm:cxn modelId="{7433ADAC-02F9-44DA-AEE9-515C23CC5AC2}" type="presParOf" srcId="{2DCA73C9-8BF8-48EC-9121-75123CA4D4FF}" destId="{F18DEF4B-21F7-4458-B60B-CFDFC4EA310F}" srcOrd="7" destOrd="0" presId="urn:microsoft.com/office/officeart/2005/8/layout/vProcess5"/>
    <dgm:cxn modelId="{F84359F8-4471-415E-81AD-ABCDEB9C71F4}" type="presParOf" srcId="{2DCA73C9-8BF8-48EC-9121-75123CA4D4FF}" destId="{3A3912B0-5D84-4990-AF70-B21D3357F77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Куратор</a:t>
          </a:r>
          <a:endParaRPr lang="ru-RU" sz="32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представляет информацию об образовательной организации (далее – ОО);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1AB5172D-CF88-4C21-867C-07F4860E5EAE}">
      <dgm:prSet phldrT="[Текст]" custT="1"/>
      <dgm:spPr/>
      <dgm:t>
        <a:bodyPr/>
        <a:lstStyle/>
        <a:p>
          <a:pPr algn="just"/>
          <a:r>
            <a:rPr lang="ru-RU" sz="1800" dirty="0" smtClean="0"/>
            <a:t>дает список локальных нормативных актов ОО для ознакомления;</a:t>
          </a:r>
          <a:endParaRPr lang="ru-RU" sz="1800" dirty="0"/>
        </a:p>
      </dgm:t>
    </dgm:pt>
    <dgm:pt modelId="{80E3E156-89A7-4876-A3B4-A5ABEE4DD859}" type="parTrans" cxnId="{5451F9B6-AC59-4BFA-A0F8-C10DCC595CA0}">
      <dgm:prSet/>
      <dgm:spPr/>
      <dgm:t>
        <a:bodyPr/>
        <a:lstStyle/>
        <a:p>
          <a:endParaRPr lang="ru-RU"/>
        </a:p>
      </dgm:t>
    </dgm:pt>
    <dgm:pt modelId="{9A465BF9-43BF-4C4D-BF65-E5998BDEF489}" type="sibTrans" cxnId="{5451F9B6-AC59-4BFA-A0F8-C10DCC595CA0}">
      <dgm:prSet/>
      <dgm:spPr/>
      <dgm:t>
        <a:bodyPr/>
        <a:lstStyle/>
        <a:p>
          <a:endParaRPr lang="ru-RU"/>
        </a:p>
      </dgm:t>
    </dgm:pt>
    <dgm:pt modelId="{6DA5EC19-1371-43C1-B084-6A109FF8E755}">
      <dgm:prSet phldrT="[Текст]" custT="1"/>
      <dgm:spPr/>
      <dgm:t>
        <a:bodyPr/>
        <a:lstStyle/>
        <a:p>
          <a:pPr algn="just"/>
          <a:r>
            <a:rPr lang="ru-RU" sz="1800" dirty="0" smtClean="0"/>
            <a:t>направляет педагогов-наставников на курсы повышения квалификации</a:t>
          </a:r>
          <a:endParaRPr lang="ru-RU" sz="1800" dirty="0"/>
        </a:p>
      </dgm:t>
    </dgm:pt>
    <dgm:pt modelId="{3A03DE06-0CC5-42C8-AF8C-D0D8A0B32063}" type="parTrans" cxnId="{F798A27D-E139-4CD2-995D-7A30B7A4790E}">
      <dgm:prSet/>
      <dgm:spPr/>
      <dgm:t>
        <a:bodyPr/>
        <a:lstStyle/>
        <a:p>
          <a:endParaRPr lang="ru-RU"/>
        </a:p>
      </dgm:t>
    </dgm:pt>
    <dgm:pt modelId="{159C78C7-2DD3-45ED-9060-1CE6B6FB42EC}" type="sibTrans" cxnId="{F798A27D-E139-4CD2-995D-7A30B7A4790E}">
      <dgm:prSet/>
      <dgm:spPr/>
      <dgm:t>
        <a:bodyPr/>
        <a:lstStyle/>
        <a:p>
          <a:endParaRPr lang="ru-RU"/>
        </a:p>
      </dgm:t>
    </dgm:pt>
    <dgm:pt modelId="{BDC4DB55-43AD-41AD-9191-9B55851C610D}">
      <dgm:prSet phldrT="[Текст]" custT="1"/>
      <dgm:spPr/>
      <dgm:t>
        <a:bodyPr/>
        <a:lstStyle/>
        <a:p>
          <a:pPr algn="just"/>
          <a:r>
            <a:rPr lang="ru-RU" sz="1800" dirty="0" smtClean="0"/>
            <a:t>определяет педагога-наставника;</a:t>
          </a:r>
          <a:endParaRPr lang="ru-RU" sz="1800" dirty="0"/>
        </a:p>
      </dgm:t>
    </dgm:pt>
    <dgm:pt modelId="{85F5A9CA-E97E-4BFE-9B0F-51F64DDD18DF}" type="parTrans" cxnId="{B7F724A4-7B00-4FA9-B9C6-7D9500F5245A}">
      <dgm:prSet/>
      <dgm:spPr/>
      <dgm:t>
        <a:bodyPr/>
        <a:lstStyle/>
        <a:p>
          <a:endParaRPr lang="ru-RU"/>
        </a:p>
      </dgm:t>
    </dgm:pt>
    <dgm:pt modelId="{081B1C1A-A1B6-4E5C-B4B9-E29395C557D7}" type="sibTrans" cxnId="{B7F724A4-7B00-4FA9-B9C6-7D9500F5245A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726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5451F9B6-AC59-4BFA-A0F8-C10DCC595CA0}" srcId="{888FDA65-C66B-48AE-A151-2099899C2233}" destId="{1AB5172D-CF88-4C21-867C-07F4860E5EAE}" srcOrd="1" destOrd="0" parTransId="{80E3E156-89A7-4876-A3B4-A5ABEE4DD859}" sibTransId="{9A465BF9-43BF-4C4D-BF65-E5998BDEF489}"/>
    <dgm:cxn modelId="{46841100-CF01-4830-A930-77319B235E8D}" type="presOf" srcId="{6DA5EC19-1371-43C1-B084-6A109FF8E755}" destId="{278F665A-9514-457E-B531-516616455E87}" srcOrd="0" destOrd="3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1B5AF6A7-2545-4FFE-925D-FC1803CFA17F}" type="presOf" srcId="{BDC4DB55-43AD-41AD-9191-9B55851C610D}" destId="{278F665A-9514-457E-B531-516616455E87}" srcOrd="0" destOrd="2" presId="urn:microsoft.com/office/officeart/2005/8/layout/vList2"/>
    <dgm:cxn modelId="{B7F724A4-7B00-4FA9-B9C6-7D9500F5245A}" srcId="{888FDA65-C66B-48AE-A151-2099899C2233}" destId="{BDC4DB55-43AD-41AD-9191-9B55851C610D}" srcOrd="2" destOrd="0" parTransId="{85F5A9CA-E97E-4BFE-9B0F-51F64DDD18DF}" sibTransId="{081B1C1A-A1B6-4E5C-B4B9-E29395C557D7}"/>
    <dgm:cxn modelId="{DD554C74-04D9-4D00-92FE-2784DAA2624F}" type="presOf" srcId="{1AB5172D-CF88-4C21-867C-07F4860E5EAE}" destId="{278F665A-9514-457E-B531-516616455E87}" srcOrd="0" destOrd="1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F798A27D-E139-4CD2-995D-7A30B7A4790E}" srcId="{888FDA65-C66B-48AE-A151-2099899C2233}" destId="{6DA5EC19-1371-43C1-B084-6A109FF8E755}" srcOrd="3" destOrd="0" parTransId="{3A03DE06-0CC5-42C8-AF8C-D0D8A0B32063}" sibTransId="{159C78C7-2DD3-45ED-9060-1CE6B6FB42EC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Куратор </a:t>
          </a:r>
          <a:endParaRPr lang="ru-RU" sz="32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информирует педагогический коллектив о вновь принятом педагоге посредством внутренних электронных ресурсов ОО или другим принятым в организации способом;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893EAD5A-9DEE-4340-AAC2-1EA419721D80}">
      <dgm:prSet phldrT="[Текст]" custT="1"/>
      <dgm:spPr/>
      <dgm:t>
        <a:bodyPr/>
        <a:lstStyle/>
        <a:p>
          <a:pPr algn="just"/>
          <a:r>
            <a:rPr lang="ru-RU" sz="1800" dirty="0" smtClean="0"/>
            <a:t>знакомит вновь принятого педагога с педагогом-наставником (закрепляется приказом с согласия наставляемого, рекомендуется закрепить не более трех наставляемых за одним педагогом-наставником); </a:t>
          </a:r>
          <a:endParaRPr lang="ru-RU" sz="1800" dirty="0"/>
        </a:p>
      </dgm:t>
    </dgm:pt>
    <dgm:pt modelId="{149B42BB-CE23-4FF6-A51C-D59781EB19AD}" type="parTrans" cxnId="{3F7CFCA0-41D8-41CD-B88F-961D28644C97}">
      <dgm:prSet/>
      <dgm:spPr/>
      <dgm:t>
        <a:bodyPr/>
        <a:lstStyle/>
        <a:p>
          <a:endParaRPr lang="ru-RU"/>
        </a:p>
      </dgm:t>
    </dgm:pt>
    <dgm:pt modelId="{0B1889FC-E5C1-4188-9B66-69E4904645B4}" type="sibTrans" cxnId="{3F7CFCA0-41D8-41CD-B88F-961D28644C97}">
      <dgm:prSet/>
      <dgm:spPr/>
      <dgm:t>
        <a:bodyPr/>
        <a:lstStyle/>
        <a:p>
          <a:endParaRPr lang="ru-RU"/>
        </a:p>
      </dgm:t>
    </dgm:pt>
    <dgm:pt modelId="{A83E6A8B-13C6-4D9C-95AE-A08ACD70A78A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ознакомительную экскурсию по ОО; </a:t>
          </a:r>
          <a:endParaRPr lang="ru-RU" sz="1800" dirty="0"/>
        </a:p>
      </dgm:t>
    </dgm:pt>
    <dgm:pt modelId="{CF80EEDD-1D26-46CC-8812-4E00AEFA2660}" type="parTrans" cxnId="{6E161597-67B5-4A53-92DD-FAE06EBD692A}">
      <dgm:prSet/>
      <dgm:spPr/>
      <dgm:t>
        <a:bodyPr/>
        <a:lstStyle/>
        <a:p>
          <a:endParaRPr lang="ru-RU"/>
        </a:p>
      </dgm:t>
    </dgm:pt>
    <dgm:pt modelId="{8ADCAAF5-BC70-48E9-9D89-1C402952F9EF}" type="sibTrans" cxnId="{6E161597-67B5-4A53-92DD-FAE06EBD692A}">
      <dgm:prSet/>
      <dgm:spPr/>
      <dgm:t>
        <a:bodyPr/>
        <a:lstStyle/>
        <a:p>
          <a:endParaRPr lang="ru-RU"/>
        </a:p>
      </dgm:t>
    </dgm:pt>
    <dgm:pt modelId="{7A0614E9-157D-43F5-B375-6F993C4099B1}">
      <dgm:prSet phldrT="[Текст]" custT="1"/>
      <dgm:spPr/>
      <dgm:t>
        <a:bodyPr/>
        <a:lstStyle/>
        <a:p>
          <a:pPr algn="just"/>
          <a:r>
            <a:rPr lang="ru-RU" sz="1800" dirty="0" smtClean="0"/>
            <a:t>знакомит с навигацией по ОО и предоставляет справочник сотрудников; </a:t>
          </a:r>
          <a:endParaRPr lang="ru-RU" sz="1800" dirty="0"/>
        </a:p>
      </dgm:t>
    </dgm:pt>
    <dgm:pt modelId="{882994B0-2F57-4B4E-BB87-40DB5ED5A466}" type="parTrans" cxnId="{A91912E5-B2FC-439B-A72B-1593B9B9DA06}">
      <dgm:prSet/>
      <dgm:spPr/>
      <dgm:t>
        <a:bodyPr/>
        <a:lstStyle/>
        <a:p>
          <a:endParaRPr lang="ru-RU"/>
        </a:p>
      </dgm:t>
    </dgm:pt>
    <dgm:pt modelId="{5E64F45B-FDC0-47FC-8020-F0FE5AB4DDE1}" type="sibTrans" cxnId="{A91912E5-B2FC-439B-A72B-1593B9B9DA06}">
      <dgm:prSet/>
      <dgm:spPr/>
      <dgm:t>
        <a:bodyPr/>
        <a:lstStyle/>
        <a:p>
          <a:endParaRPr lang="ru-RU"/>
        </a:p>
      </dgm:t>
    </dgm:pt>
    <dgm:pt modelId="{671D6D62-9AE8-419D-914A-9C2752FD0FA0}">
      <dgm:prSet phldrT="[Текст]" custT="1"/>
      <dgm:spPr/>
      <dgm:t>
        <a:bodyPr/>
        <a:lstStyle/>
        <a:p>
          <a:pPr algn="just"/>
          <a:r>
            <a:rPr lang="ru-RU" sz="1800" dirty="0" smtClean="0"/>
            <a:t>выдает ноутбук, логины-пароли; </a:t>
          </a:r>
          <a:endParaRPr lang="ru-RU" sz="1800" dirty="0"/>
        </a:p>
      </dgm:t>
    </dgm:pt>
    <dgm:pt modelId="{7767E5EE-A2C2-46DA-BEA9-A4414E3E9020}" type="parTrans" cxnId="{29C2BD80-356B-416D-827F-674DB0CDAAB9}">
      <dgm:prSet/>
      <dgm:spPr/>
      <dgm:t>
        <a:bodyPr/>
        <a:lstStyle/>
        <a:p>
          <a:endParaRPr lang="ru-RU"/>
        </a:p>
      </dgm:t>
    </dgm:pt>
    <dgm:pt modelId="{5A0C9818-8688-4A0C-A52C-1FE96D4F7AB2}" type="sibTrans" cxnId="{29C2BD80-356B-416D-827F-674DB0CDAAB9}">
      <dgm:prSet/>
      <dgm:spPr/>
      <dgm:t>
        <a:bodyPr/>
        <a:lstStyle/>
        <a:p>
          <a:endParaRPr lang="ru-RU"/>
        </a:p>
      </dgm:t>
    </dgm:pt>
    <dgm:pt modelId="{0E16D716-800D-4587-B172-C3BCC9E2A184}">
      <dgm:prSet phldrT="[Текст]" custT="1"/>
      <dgm:spPr/>
      <dgm:t>
        <a:bodyPr/>
        <a:lstStyle/>
        <a:p>
          <a:pPr algn="just"/>
          <a:r>
            <a:rPr lang="ru-RU" sz="1800" dirty="0" smtClean="0"/>
            <a:t>включает в рабочие чаты; </a:t>
          </a:r>
          <a:endParaRPr lang="ru-RU" sz="1800" dirty="0"/>
        </a:p>
      </dgm:t>
    </dgm:pt>
    <dgm:pt modelId="{809DFC2B-995D-495D-80E2-22BFEB4BDF48}" type="parTrans" cxnId="{E8050111-7A2B-4E34-8C3D-606A891EE97B}">
      <dgm:prSet/>
      <dgm:spPr/>
      <dgm:t>
        <a:bodyPr/>
        <a:lstStyle/>
        <a:p>
          <a:endParaRPr lang="ru-RU"/>
        </a:p>
      </dgm:t>
    </dgm:pt>
    <dgm:pt modelId="{A4C2588A-91D7-431C-84DC-C887CE4A453C}" type="sibTrans" cxnId="{E8050111-7A2B-4E34-8C3D-606A891EE97B}">
      <dgm:prSet/>
      <dgm:spPr/>
      <dgm:t>
        <a:bodyPr/>
        <a:lstStyle/>
        <a:p>
          <a:endParaRPr lang="ru-RU"/>
        </a:p>
      </dgm:t>
    </dgm:pt>
    <dgm:pt modelId="{F4EA9063-8E1E-45DB-A7FF-A5C6491D49E3}">
      <dgm:prSet phldrT="[Текст]" custT="1"/>
      <dgm:spPr/>
      <dgm:t>
        <a:bodyPr/>
        <a:lstStyle/>
        <a:p>
          <a:pPr algn="just"/>
          <a:r>
            <a:rPr lang="ru-RU" sz="1800" dirty="0" smtClean="0"/>
            <a:t>предоставляет доступ к шаблонам рабочих документов; проводит краткий инструктаж по работе в МЭШ (основные функции, возможности, ресурсы), предоставляет ссылки на обучающие материалы и техническую поддержку МЭШ, назначает ответственного за помощь по МЭШ; </a:t>
          </a:r>
          <a:endParaRPr lang="ru-RU" sz="1800" dirty="0"/>
        </a:p>
      </dgm:t>
    </dgm:pt>
    <dgm:pt modelId="{AA28094D-7160-438A-BC95-15FF7F649711}" type="parTrans" cxnId="{A898C4B6-EE25-4072-89C5-660EB6056AD8}">
      <dgm:prSet/>
      <dgm:spPr/>
      <dgm:t>
        <a:bodyPr/>
        <a:lstStyle/>
        <a:p>
          <a:endParaRPr lang="ru-RU"/>
        </a:p>
      </dgm:t>
    </dgm:pt>
    <dgm:pt modelId="{25B2B1B7-397E-4B7A-8D6F-1BD68964609B}" type="sibTrans" cxnId="{A898C4B6-EE25-4072-89C5-660EB6056AD8}">
      <dgm:prSet/>
      <dgm:spPr/>
      <dgm:t>
        <a:bodyPr/>
        <a:lstStyle/>
        <a:p>
          <a:endParaRPr lang="ru-RU"/>
        </a:p>
      </dgm:t>
    </dgm:pt>
    <dgm:pt modelId="{19736C41-0545-46C7-ABD3-E418406B3E1E}">
      <dgm:prSet phldrT="[Текст]" custT="1"/>
      <dgm:spPr/>
      <dgm:t>
        <a:bodyPr/>
        <a:lstStyle/>
        <a:p>
          <a:pPr algn="just"/>
          <a:r>
            <a:rPr lang="ru-RU" sz="1800" dirty="0" smtClean="0"/>
            <a:t>обсуждает особенности корпоративной культуры ОО, традиции; </a:t>
          </a:r>
          <a:endParaRPr lang="ru-RU" sz="1800" dirty="0"/>
        </a:p>
      </dgm:t>
    </dgm:pt>
    <dgm:pt modelId="{28D8A848-1808-4EE2-8098-7BB68EEC25B8}" type="parTrans" cxnId="{DDB2B340-9F6B-4B86-BE83-0CC773544C3F}">
      <dgm:prSet/>
      <dgm:spPr/>
      <dgm:t>
        <a:bodyPr/>
        <a:lstStyle/>
        <a:p>
          <a:endParaRPr lang="ru-RU"/>
        </a:p>
      </dgm:t>
    </dgm:pt>
    <dgm:pt modelId="{B7C6F023-AA04-4469-B050-00E1C9121604}" type="sibTrans" cxnId="{DDB2B340-9F6B-4B86-BE83-0CC773544C3F}">
      <dgm:prSet/>
      <dgm:spPr/>
      <dgm:t>
        <a:bodyPr/>
        <a:lstStyle/>
        <a:p>
          <a:endParaRPr lang="ru-RU"/>
        </a:p>
      </dgm:t>
    </dgm:pt>
    <dgm:pt modelId="{6C1A0FC2-5A36-4F89-8ED5-BF6B4BA227E8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проверяет и оценивает понимание педагогическим работником локальных нормативных актов</a:t>
          </a:r>
          <a:endParaRPr lang="ru-RU" sz="1800" dirty="0"/>
        </a:p>
      </dgm:t>
    </dgm:pt>
    <dgm:pt modelId="{F0CC2A30-17E6-4EFB-B365-0E27ABE75492}" type="parTrans" cxnId="{9693528A-C7F2-44A0-910D-A51B2E73CC5C}">
      <dgm:prSet/>
      <dgm:spPr/>
      <dgm:t>
        <a:bodyPr/>
        <a:lstStyle/>
        <a:p>
          <a:endParaRPr lang="ru-RU"/>
        </a:p>
      </dgm:t>
    </dgm:pt>
    <dgm:pt modelId="{11EC7F96-B52D-4409-A51A-E7E563C25A58}" type="sibTrans" cxnId="{9693528A-C7F2-44A0-910D-A51B2E73CC5C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98C4B6-EE25-4072-89C5-660EB6056AD8}" srcId="{888FDA65-C66B-48AE-A151-2099899C2233}" destId="{F4EA9063-8E1E-45DB-A7FF-A5C6491D49E3}" srcOrd="6" destOrd="0" parTransId="{AA28094D-7160-438A-BC95-15FF7F649711}" sibTransId="{25B2B1B7-397E-4B7A-8D6F-1BD68964609B}"/>
    <dgm:cxn modelId="{0912F2B8-70C2-45DF-9323-ADDF821DCC84}" type="presOf" srcId="{19736C41-0545-46C7-ABD3-E418406B3E1E}" destId="{278F665A-9514-457E-B531-516616455E87}" srcOrd="0" destOrd="7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6E161597-67B5-4A53-92DD-FAE06EBD692A}" srcId="{888FDA65-C66B-48AE-A151-2099899C2233}" destId="{A83E6A8B-13C6-4D9C-95AE-A08ACD70A78A}" srcOrd="2" destOrd="0" parTransId="{CF80EEDD-1D26-46CC-8812-4E00AEFA2660}" sibTransId="{8ADCAAF5-BC70-48E9-9D89-1C402952F9EF}"/>
    <dgm:cxn modelId="{9693528A-C7F2-44A0-910D-A51B2E73CC5C}" srcId="{888FDA65-C66B-48AE-A151-2099899C2233}" destId="{6C1A0FC2-5A36-4F89-8ED5-BF6B4BA227E8}" srcOrd="8" destOrd="0" parTransId="{F0CC2A30-17E6-4EFB-B365-0E27ABE75492}" sibTransId="{11EC7F96-B52D-4409-A51A-E7E563C25A58}"/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A76A1136-3D18-406F-BD9C-BD9FCC3F494D}" type="presOf" srcId="{A83E6A8B-13C6-4D9C-95AE-A08ACD70A78A}" destId="{278F665A-9514-457E-B531-516616455E87}" srcOrd="0" destOrd="2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A91912E5-B2FC-439B-A72B-1593B9B9DA06}" srcId="{888FDA65-C66B-48AE-A151-2099899C2233}" destId="{7A0614E9-157D-43F5-B375-6F993C4099B1}" srcOrd="3" destOrd="0" parTransId="{882994B0-2F57-4B4E-BB87-40DB5ED5A466}" sibTransId="{5E64F45B-FDC0-47FC-8020-F0FE5AB4DDE1}"/>
    <dgm:cxn modelId="{DDB2B340-9F6B-4B86-BE83-0CC773544C3F}" srcId="{888FDA65-C66B-48AE-A151-2099899C2233}" destId="{19736C41-0545-46C7-ABD3-E418406B3E1E}" srcOrd="7" destOrd="0" parTransId="{28D8A848-1808-4EE2-8098-7BB68EEC25B8}" sibTransId="{B7C6F023-AA04-4469-B050-00E1C9121604}"/>
    <dgm:cxn modelId="{29C2BD80-356B-416D-827F-674DB0CDAAB9}" srcId="{888FDA65-C66B-48AE-A151-2099899C2233}" destId="{671D6D62-9AE8-419D-914A-9C2752FD0FA0}" srcOrd="4" destOrd="0" parTransId="{7767E5EE-A2C2-46DA-BEA9-A4414E3E9020}" sibTransId="{5A0C9818-8688-4A0C-A52C-1FE96D4F7AB2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E8050111-7A2B-4E34-8C3D-606A891EE97B}" srcId="{888FDA65-C66B-48AE-A151-2099899C2233}" destId="{0E16D716-800D-4587-B172-C3BCC9E2A184}" srcOrd="5" destOrd="0" parTransId="{809DFC2B-995D-495D-80E2-22BFEB4BDF48}" sibTransId="{A4C2588A-91D7-431C-84DC-C887CE4A453C}"/>
    <dgm:cxn modelId="{F4C1D7B6-D0AB-49D1-BD24-3E3982C3B0C7}" type="presOf" srcId="{0E16D716-800D-4587-B172-C3BCC9E2A184}" destId="{278F665A-9514-457E-B531-516616455E87}" srcOrd="0" destOrd="5" presId="urn:microsoft.com/office/officeart/2005/8/layout/vList2"/>
    <dgm:cxn modelId="{3F7CFCA0-41D8-41CD-B88F-961D28644C97}" srcId="{888FDA65-C66B-48AE-A151-2099899C2233}" destId="{893EAD5A-9DEE-4340-AAC2-1EA419721D80}" srcOrd="1" destOrd="0" parTransId="{149B42BB-CE23-4FF6-A51C-D59781EB19AD}" sibTransId="{0B1889FC-E5C1-4188-9B66-69E4904645B4}"/>
    <dgm:cxn modelId="{D5A9F0A8-199B-4B6B-8904-42342C3403B4}" type="presOf" srcId="{6C1A0FC2-5A36-4F89-8ED5-BF6B4BA227E8}" destId="{278F665A-9514-457E-B531-516616455E87}" srcOrd="0" destOrd="8" presId="urn:microsoft.com/office/officeart/2005/8/layout/vList2"/>
    <dgm:cxn modelId="{7E6263CE-C00F-4A9F-9075-3905949C1C57}" type="presOf" srcId="{893EAD5A-9DEE-4340-AAC2-1EA419721D80}" destId="{278F665A-9514-457E-B531-516616455E87}" srcOrd="0" destOrd="1" presId="urn:microsoft.com/office/officeart/2005/8/layout/vList2"/>
    <dgm:cxn modelId="{AC7C1D73-26C7-4209-AE73-E44EC4AEBAB6}" type="presOf" srcId="{7A0614E9-157D-43F5-B375-6F993C4099B1}" destId="{278F665A-9514-457E-B531-516616455E87}" srcOrd="0" destOrd="3" presId="urn:microsoft.com/office/officeart/2005/8/layout/vList2"/>
    <dgm:cxn modelId="{E76BDE8B-7DD5-466B-98FB-3FC9C3F47357}" type="presOf" srcId="{F4EA9063-8E1E-45DB-A7FF-A5C6491D49E3}" destId="{278F665A-9514-457E-B531-516616455E87}" srcOrd="0" destOrd="6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479EFADC-6D06-4BC9-9751-3AB742CD5042}" type="presOf" srcId="{671D6D62-9AE8-419D-914A-9C2752FD0FA0}" destId="{278F665A-9514-457E-B531-516616455E87}" srcOrd="0" destOrd="4" presId="urn:microsoft.com/office/officeart/2005/8/layout/vList2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Педагог-наставник</a:t>
          </a:r>
          <a:r>
            <a:rPr lang="ru-RU" sz="3600" dirty="0" smtClean="0">
              <a:solidFill>
                <a:srgbClr val="932134"/>
              </a:solidFill>
            </a:rPr>
            <a:t> </a:t>
          </a:r>
          <a:endParaRPr lang="ru-RU" sz="36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знакомит педагога с образовательной программой, в том числе:               с учебным планом, планом внеурочной деятельности, рабочей программой по учебному предмету, рабочей программой воспитания, оценочными материалами;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EF6141B0-CBAC-4483-A6E6-0A3C22E9679D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консультацию «Взаимодействие с родителями»; </a:t>
          </a:r>
          <a:endParaRPr lang="ru-RU" sz="1800" dirty="0"/>
        </a:p>
      </dgm:t>
    </dgm:pt>
    <dgm:pt modelId="{7D1293D9-5E43-4AC8-897A-044040331AC5}" type="parTrans" cxnId="{AA2CD416-AA03-4D05-8044-8EAFD80BB172}">
      <dgm:prSet/>
      <dgm:spPr/>
      <dgm:t>
        <a:bodyPr/>
        <a:lstStyle/>
        <a:p>
          <a:endParaRPr lang="ru-RU"/>
        </a:p>
      </dgm:t>
    </dgm:pt>
    <dgm:pt modelId="{14164510-B719-4257-BE92-67D6450DA386}" type="sibTrans" cxnId="{AA2CD416-AA03-4D05-8044-8EAFD80BB172}">
      <dgm:prSet/>
      <dgm:spPr/>
      <dgm:t>
        <a:bodyPr/>
        <a:lstStyle/>
        <a:p>
          <a:endParaRPr lang="ru-RU"/>
        </a:p>
      </dgm:t>
    </dgm:pt>
    <dgm:pt modelId="{4FF11C8D-29FE-4B9B-AD3B-A4EEEAB7833E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регулярные консультации с педагогом для обсуждения возникающих трудностей и успехов в процессе работы</a:t>
          </a:r>
          <a:endParaRPr lang="ru-RU" sz="1800" dirty="0"/>
        </a:p>
      </dgm:t>
    </dgm:pt>
    <dgm:pt modelId="{A01937A9-50D7-43DA-9C95-1A24549988FA}" type="parTrans" cxnId="{95B18933-4ED2-4E0F-BAC2-AB6B5D002A52}">
      <dgm:prSet/>
      <dgm:spPr/>
      <dgm:t>
        <a:bodyPr/>
        <a:lstStyle/>
        <a:p>
          <a:endParaRPr lang="ru-RU"/>
        </a:p>
      </dgm:t>
    </dgm:pt>
    <dgm:pt modelId="{9C6CDEA9-D423-4871-B73A-48F49A97735F}" type="sibTrans" cxnId="{95B18933-4ED2-4E0F-BAC2-AB6B5D002A52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715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1F758638-F255-416F-A0C1-CFE2D50938EE}" type="presOf" srcId="{EF6141B0-CBAC-4483-A6E6-0A3C22E9679D}" destId="{278F665A-9514-457E-B531-516616455E87}" srcOrd="0" destOrd="1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AA2CD416-AA03-4D05-8044-8EAFD80BB172}" srcId="{888FDA65-C66B-48AE-A151-2099899C2233}" destId="{EF6141B0-CBAC-4483-A6E6-0A3C22E9679D}" srcOrd="1" destOrd="0" parTransId="{7D1293D9-5E43-4AC8-897A-044040331AC5}" sibTransId="{14164510-B719-4257-BE92-67D6450DA386}"/>
    <dgm:cxn modelId="{95B18933-4ED2-4E0F-BAC2-AB6B5D002A52}" srcId="{888FDA65-C66B-48AE-A151-2099899C2233}" destId="{4FF11C8D-29FE-4B9B-AD3B-A4EEEAB7833E}" srcOrd="2" destOrd="0" parTransId="{A01937A9-50D7-43DA-9C95-1A24549988FA}" sibTransId="{9C6CDEA9-D423-4871-B73A-48F49A97735F}"/>
    <dgm:cxn modelId="{88F26B50-FB15-4918-B21C-877CDB3232C1}" type="presOf" srcId="{4FF11C8D-29FE-4B9B-AD3B-A4EEEAB7833E}" destId="{278F665A-9514-457E-B531-516616455E87}" srcOrd="0" destOrd="2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Куратор</a:t>
          </a:r>
          <a:r>
            <a:rPr lang="ru-RU" sz="2600" dirty="0" smtClean="0">
              <a:solidFill>
                <a:srgbClr val="932134"/>
              </a:solidFill>
            </a:rPr>
            <a:t> </a:t>
          </a:r>
          <a:endParaRPr lang="ru-RU" sz="26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совместно с педагогом-наставником и педагогом составляют индивидуальный план работы по адаптации;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E86109EB-9383-42F3-AE5C-E43B21C0D754}">
      <dgm:prSet phldrT="[Текст]" custT="1"/>
      <dgm:spPr/>
      <dgm:t>
        <a:bodyPr/>
        <a:lstStyle/>
        <a:p>
          <a:pPr algn="just"/>
          <a:r>
            <a:rPr lang="ru-RU" sz="1800" dirty="0" smtClean="0"/>
            <a:t>анализирует заполнение электронного журнала (даты проведения и темы уроков, домашние задания, выставление текущих отметок); </a:t>
          </a:r>
          <a:endParaRPr lang="ru-RU" sz="1800" dirty="0"/>
        </a:p>
      </dgm:t>
    </dgm:pt>
    <dgm:pt modelId="{8F704AFE-05AE-4321-809E-3B29E5B2F3D3}" type="parTrans" cxnId="{7C793FD9-D78C-48BA-80A2-CD4F47B077B5}">
      <dgm:prSet/>
      <dgm:spPr/>
    </dgm:pt>
    <dgm:pt modelId="{6DA8B821-07BC-4D0A-BA53-4D7FF8528EE5}" type="sibTrans" cxnId="{7C793FD9-D78C-48BA-80A2-CD4F47B077B5}">
      <dgm:prSet/>
      <dgm:spPr/>
    </dgm:pt>
    <dgm:pt modelId="{453DEBD9-84C5-4E71-8FF6-96EEC6E69839}">
      <dgm:prSet phldrT="[Текст]" custT="1"/>
      <dgm:spPr/>
      <dgm:t>
        <a:bodyPr/>
        <a:lstStyle/>
        <a:p>
          <a:pPr algn="just"/>
          <a:r>
            <a:rPr lang="ru-RU" sz="1800" dirty="0" smtClean="0"/>
            <a:t>представляет вновь принятого педагога родительскому сообществу с краткой презентацией педагога; </a:t>
          </a:r>
          <a:endParaRPr lang="ru-RU" sz="1800" dirty="0"/>
        </a:p>
      </dgm:t>
    </dgm:pt>
    <dgm:pt modelId="{4DC0298B-DE4F-49A3-9472-33987CAE9DB2}" type="parTrans" cxnId="{AA5E4585-56FA-47FE-9859-F6F25797A301}">
      <dgm:prSet/>
      <dgm:spPr/>
    </dgm:pt>
    <dgm:pt modelId="{3B257EEA-9B2B-4E64-8865-47BCFD5C1716}" type="sibTrans" cxnId="{AA5E4585-56FA-47FE-9859-F6F25797A301}">
      <dgm:prSet/>
      <dgm:spPr/>
    </dgm:pt>
    <dgm:pt modelId="{182E4268-6BBF-46A6-BB74-87613291EA00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встречу с педагогом по итогу прохождения первого и второго этапов адаптации с использованием чек-листа согласно чек-листу</a:t>
          </a:r>
          <a:r>
            <a:rPr lang="ru-RU" sz="1800" b="1" dirty="0" smtClean="0"/>
            <a:t> </a:t>
          </a:r>
          <a:r>
            <a:rPr lang="ru-RU" sz="1800" dirty="0" smtClean="0"/>
            <a:t>№ 1</a:t>
          </a:r>
          <a:r>
            <a:rPr lang="ru-RU" sz="1800" b="1" dirty="0" smtClean="0"/>
            <a:t> </a:t>
          </a:r>
          <a:r>
            <a:rPr lang="ru-RU" sz="1800" dirty="0" smtClean="0"/>
            <a:t>«Адаптация вновь принятого педагога» (приложение № 1 к Методическим рекомендациям), </a:t>
          </a:r>
          <a:endParaRPr lang="ru-RU" sz="1800" dirty="0"/>
        </a:p>
      </dgm:t>
    </dgm:pt>
    <dgm:pt modelId="{610EC948-5084-4F85-AA46-A1CC7EB949AF}" type="parTrans" cxnId="{AE413396-36C8-4462-9D7C-EC5894E3795F}">
      <dgm:prSet/>
      <dgm:spPr/>
    </dgm:pt>
    <dgm:pt modelId="{C3E414BB-6877-43AE-BCCE-76F4A070B5F1}" type="sibTrans" cxnId="{AE413396-36C8-4462-9D7C-EC5894E3795F}">
      <dgm:prSet/>
      <dgm:spPr/>
    </dgm:pt>
    <dgm:pt modelId="{BD153727-F086-4F3A-8725-725C58304D34}">
      <dgm:prSet phldrT="[Текст]" custT="1"/>
      <dgm:spPr/>
      <dgm:t>
        <a:bodyPr/>
        <a:lstStyle/>
        <a:p>
          <a:pPr algn="just"/>
          <a:r>
            <a:rPr lang="ru-RU" sz="1800" dirty="0" smtClean="0"/>
            <a:t>выявляет профессиональные затруднения педагога по опросному листу «Выявление профессиональных затруднений педагогического работника» (приложение № 2 к Методическим рекомендациям)</a:t>
          </a:r>
          <a:endParaRPr lang="ru-RU" sz="1800" dirty="0"/>
        </a:p>
      </dgm:t>
    </dgm:pt>
    <dgm:pt modelId="{8C1AE9DE-60BA-4FB0-BF2B-2B9EC1FED6F8}" type="parTrans" cxnId="{78850F11-D5F2-4E21-84C9-C102028EFFDA}">
      <dgm:prSet/>
      <dgm:spPr/>
    </dgm:pt>
    <dgm:pt modelId="{2EB753E7-E945-4559-83F5-39AAE7522748}" type="sibTrans" cxnId="{78850F11-D5F2-4E21-84C9-C102028EFFDA}">
      <dgm:prSet/>
      <dgm:spPr/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665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BDDFEDF6-E172-4BC2-9BD3-39C526F0CB58}" type="presOf" srcId="{BD153727-F086-4F3A-8725-725C58304D34}" destId="{278F665A-9514-457E-B531-516616455E87}" srcOrd="0" destOrd="4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80D5D4C9-44A7-42D7-A174-9BE79BB01E9B}" type="presOf" srcId="{E86109EB-9383-42F3-AE5C-E43B21C0D754}" destId="{278F665A-9514-457E-B531-516616455E87}" srcOrd="0" destOrd="1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D03805BD-C7F8-4DB3-801E-2FE8AAFB935D}" type="presOf" srcId="{453DEBD9-84C5-4E71-8FF6-96EEC6E69839}" destId="{278F665A-9514-457E-B531-516616455E87}" srcOrd="0" destOrd="2" presId="urn:microsoft.com/office/officeart/2005/8/layout/vList2"/>
    <dgm:cxn modelId="{AE413396-36C8-4462-9D7C-EC5894E3795F}" srcId="{888FDA65-C66B-48AE-A151-2099899C2233}" destId="{182E4268-6BBF-46A6-BB74-87613291EA00}" srcOrd="3" destOrd="0" parTransId="{610EC948-5084-4F85-AA46-A1CC7EB949AF}" sibTransId="{C3E414BB-6877-43AE-BCCE-76F4A070B5F1}"/>
    <dgm:cxn modelId="{78850F11-D5F2-4E21-84C9-C102028EFFDA}" srcId="{888FDA65-C66B-48AE-A151-2099899C2233}" destId="{BD153727-F086-4F3A-8725-725C58304D34}" srcOrd="4" destOrd="0" parTransId="{8C1AE9DE-60BA-4FB0-BF2B-2B9EC1FED6F8}" sibTransId="{2EB753E7-E945-4559-83F5-39AAE7522748}"/>
    <dgm:cxn modelId="{7C793FD9-D78C-48BA-80A2-CD4F47B077B5}" srcId="{888FDA65-C66B-48AE-A151-2099899C2233}" destId="{E86109EB-9383-42F3-AE5C-E43B21C0D754}" srcOrd="1" destOrd="0" parTransId="{8F704AFE-05AE-4321-809E-3B29E5B2F3D3}" sibTransId="{6DA8B821-07BC-4D0A-BA53-4D7FF8528EE5}"/>
    <dgm:cxn modelId="{738D4BFB-A578-4B77-B8FE-09D70914F85D}" type="presOf" srcId="{182E4268-6BBF-46A6-BB74-87613291EA00}" destId="{278F665A-9514-457E-B531-516616455E87}" srcOrd="0" destOrd="3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AA5E4585-56FA-47FE-9859-F6F25797A301}" srcId="{888FDA65-C66B-48AE-A151-2099899C2233}" destId="{453DEBD9-84C5-4E71-8FF6-96EEC6E69839}" srcOrd="2" destOrd="0" parTransId="{4DC0298B-DE4F-49A3-9472-33987CAE9DB2}" sibTransId="{3B257EEA-9B2B-4E64-8865-47BCFD5C1716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Педагог-наставник </a:t>
          </a:r>
          <a:endParaRPr lang="ru-RU" sz="32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составляет график посещения уроков и консультаций для включения их в план работы по адаптации;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FC0C1A83-54A7-43D6-94FD-C24875AA775A}">
      <dgm:prSet phldrT="[Текст]" custT="1"/>
      <dgm:spPr/>
      <dgm:t>
        <a:bodyPr/>
        <a:lstStyle/>
        <a:p>
          <a:pPr algn="just"/>
          <a:r>
            <a:rPr lang="ru-RU" sz="1800" dirty="0" smtClean="0"/>
            <a:t>организует посещение уроков опытных педагогов; </a:t>
          </a:r>
          <a:endParaRPr lang="ru-RU" sz="1800" dirty="0"/>
        </a:p>
      </dgm:t>
    </dgm:pt>
    <dgm:pt modelId="{C463101E-228D-449D-B63F-84EEAB94847D}" type="parTrans" cxnId="{F63A4B17-45F3-4880-A119-BDA2EC8326A1}">
      <dgm:prSet/>
      <dgm:spPr/>
      <dgm:t>
        <a:bodyPr/>
        <a:lstStyle/>
        <a:p>
          <a:endParaRPr lang="ru-RU"/>
        </a:p>
      </dgm:t>
    </dgm:pt>
    <dgm:pt modelId="{114DDC62-5256-4B2B-AFB8-F6896F495AA5}" type="sibTrans" cxnId="{F63A4B17-45F3-4880-A119-BDA2EC8326A1}">
      <dgm:prSet/>
      <dgm:spPr/>
      <dgm:t>
        <a:bodyPr/>
        <a:lstStyle/>
        <a:p>
          <a:endParaRPr lang="ru-RU"/>
        </a:p>
      </dgm:t>
    </dgm:pt>
    <dgm:pt modelId="{DF7CE5A9-E8C0-4E22-9B5A-C2F962050830}">
      <dgm:prSet phldrT="[Текст]" custT="1"/>
      <dgm:spPr/>
      <dgm:t>
        <a:bodyPr/>
        <a:lstStyle/>
        <a:p>
          <a:pPr algn="just"/>
          <a:r>
            <a:rPr lang="ru-RU" sz="1800" dirty="0" smtClean="0"/>
            <a:t>посещает уроки (не менее трех за период адаптации) вновь принятого педагога и предоставляет обратную связь по урокам</a:t>
          </a:r>
          <a:endParaRPr lang="ru-RU" sz="1800" dirty="0"/>
        </a:p>
      </dgm:t>
    </dgm:pt>
    <dgm:pt modelId="{68DBE528-F014-4F5D-852C-FBC6C42E3349}" type="parTrans" cxnId="{92B5AAA6-15AD-4282-9182-0F768FE27C0E}">
      <dgm:prSet/>
      <dgm:spPr/>
      <dgm:t>
        <a:bodyPr/>
        <a:lstStyle/>
        <a:p>
          <a:endParaRPr lang="ru-RU"/>
        </a:p>
      </dgm:t>
    </dgm:pt>
    <dgm:pt modelId="{A67A825B-8B03-4174-90E0-C90DAAA31A6B}" type="sibTrans" cxnId="{92B5AAA6-15AD-4282-9182-0F768FE27C0E}">
      <dgm:prSet/>
      <dgm:spPr/>
      <dgm:t>
        <a:bodyPr/>
        <a:lstStyle/>
        <a:p>
          <a:endParaRPr lang="ru-RU"/>
        </a:p>
      </dgm:t>
    </dgm:pt>
    <dgm:pt modelId="{CAB0A564-B069-474E-9A74-55875BBDF0FF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анализ планов-конспектов (технологических карт) уроков (внеурочных занятий) педагога; </a:t>
          </a:r>
          <a:endParaRPr lang="ru-RU" sz="1800" dirty="0"/>
        </a:p>
      </dgm:t>
    </dgm:pt>
    <dgm:pt modelId="{D4FBA1AF-3C92-4B78-B056-C8F45E547554}" type="parTrans" cxnId="{D503EB50-E6D9-4A3D-AAE7-5DDB2D3CFE02}">
      <dgm:prSet/>
      <dgm:spPr/>
    </dgm:pt>
    <dgm:pt modelId="{8799367F-BB2B-4630-9D2F-A47BE49E2E2B}" type="sibTrans" cxnId="{D503EB50-E6D9-4A3D-AAE7-5DDB2D3CFE02}">
      <dgm:prSet/>
      <dgm:spPr/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92B5AAA6-15AD-4282-9182-0F768FE27C0E}" srcId="{888FDA65-C66B-48AE-A151-2099899C2233}" destId="{DF7CE5A9-E8C0-4E22-9B5A-C2F962050830}" srcOrd="3" destOrd="0" parTransId="{68DBE528-F014-4F5D-852C-FBC6C42E3349}" sibTransId="{A67A825B-8B03-4174-90E0-C90DAAA31A6B}"/>
    <dgm:cxn modelId="{F2338E6E-3C06-4FCF-8D5B-29639B884ACE}" type="presOf" srcId="{DF7CE5A9-E8C0-4E22-9B5A-C2F962050830}" destId="{278F665A-9514-457E-B531-516616455E87}" srcOrd="0" destOrd="3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339D6A58-40E0-4C3D-B744-13C15E038F4E}" type="presOf" srcId="{CAB0A564-B069-474E-9A74-55875BBDF0FF}" destId="{278F665A-9514-457E-B531-516616455E87}" srcOrd="0" destOrd="2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F63A4B17-45F3-4880-A119-BDA2EC8326A1}" srcId="{888FDA65-C66B-48AE-A151-2099899C2233}" destId="{FC0C1A83-54A7-43D6-94FD-C24875AA775A}" srcOrd="1" destOrd="0" parTransId="{C463101E-228D-449D-B63F-84EEAB94847D}" sibTransId="{114DDC62-5256-4B2B-AFB8-F6896F495AA5}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D503EB50-E6D9-4A3D-AAE7-5DDB2D3CFE02}" srcId="{888FDA65-C66B-48AE-A151-2099899C2233}" destId="{CAB0A564-B069-474E-9A74-55875BBDF0FF}" srcOrd="2" destOrd="0" parTransId="{D4FBA1AF-3C92-4B78-B056-C8F45E547554}" sibTransId="{8799367F-BB2B-4630-9D2F-A47BE49E2E2B}"/>
    <dgm:cxn modelId="{384EC3A4-09F5-4225-A141-394BD035C15A}" type="presOf" srcId="{FC0C1A83-54A7-43D6-94FD-C24875AA775A}" destId="{278F665A-9514-457E-B531-516616455E87}" srcOrd="0" destOrd="1" presId="urn:microsoft.com/office/officeart/2005/8/layout/vList2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7D4F6-B6C3-4599-9921-7C6AB5526260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Результат</a:t>
          </a:r>
          <a:r>
            <a:rPr lang="ru-RU" spc="-3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посещения</a:t>
          </a:r>
          <a:r>
            <a:rPr lang="ru-RU" spc="-3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урока</a:t>
          </a:r>
          <a:r>
            <a:rPr lang="ru-RU" spc="-2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pc="-1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(занятия)</a:t>
          </a:r>
          <a:endParaRPr lang="ru-RU" dirty="0"/>
        </a:p>
      </dgm:t>
    </dgm:pt>
    <dgm:pt modelId="{E320A4A3-F835-4C5F-9999-369A19F64D02}" type="parTrans" cxnId="{8D0F4EE5-0494-40BF-8C45-0B4B4D663C51}">
      <dgm:prSet/>
      <dgm:spPr/>
      <dgm:t>
        <a:bodyPr/>
        <a:lstStyle/>
        <a:p>
          <a:endParaRPr lang="ru-RU"/>
        </a:p>
      </dgm:t>
    </dgm:pt>
    <dgm:pt modelId="{4C4FE3E4-F6CF-44EF-92F6-C46034BE8A9E}" type="sibTrans" cxnId="{8D0F4EE5-0494-40BF-8C45-0B4B4D663C51}">
      <dgm:prSet/>
      <dgm:spPr/>
      <dgm:t>
        <a:bodyPr/>
        <a:lstStyle/>
        <a:p>
          <a:endParaRPr lang="ru-RU"/>
        </a:p>
      </dgm:t>
    </dgm:pt>
    <dgm:pt modelId="{EB0144A6-B3E0-4A35-8EDB-8E8EDA186A5D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25–36 баллов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не в полном объеме реализован системно- деятельностный подход (средний уровень соответствия урока (занятия) требованиям ФГОС).</a:t>
          </a:r>
          <a:endParaRPr lang="ru-RU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3901D382-F768-4EF2-95C2-8088BF31F11F}" type="parTrans" cxnId="{253E00C5-53A3-42B2-BD6B-F84396428417}">
      <dgm:prSet/>
      <dgm:spPr/>
      <dgm:t>
        <a:bodyPr/>
        <a:lstStyle/>
        <a:p>
          <a:endParaRPr lang="ru-RU"/>
        </a:p>
      </dgm:t>
    </dgm:pt>
    <dgm:pt modelId="{09D5ACFF-3658-4933-A0DF-A139CD80E700}" type="sibTrans" cxnId="{253E00C5-53A3-42B2-BD6B-F84396428417}">
      <dgm:prSet/>
      <dgm:spPr/>
      <dgm:t>
        <a:bodyPr/>
        <a:lstStyle/>
        <a:p>
          <a:endParaRPr lang="ru-RU"/>
        </a:p>
      </dgm:t>
    </dgm:pt>
    <dgm:pt modelId="{63B6B837-0787-4527-9B43-93E4E999BDA6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37–48 баллов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полностью реализован системно- деятельностный подход (высокий уровень соответствия урока (занятия) требованиям ФГОС)</a:t>
          </a:r>
          <a:endParaRPr lang="ru-RU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511046C-4B2A-4A2F-9ABB-74DA52C3113F}" type="parTrans" cxnId="{D1A38127-4A97-4B6C-8B9B-0AEDFD4675AE}">
      <dgm:prSet/>
      <dgm:spPr/>
      <dgm:t>
        <a:bodyPr/>
        <a:lstStyle/>
        <a:p>
          <a:endParaRPr lang="ru-RU"/>
        </a:p>
      </dgm:t>
    </dgm:pt>
    <dgm:pt modelId="{0A89A43A-47A4-4267-AA1E-BAF32B98C08C}" type="sibTrans" cxnId="{D1A38127-4A97-4B6C-8B9B-0AEDFD4675AE}">
      <dgm:prSet/>
      <dgm:spPr/>
      <dgm:t>
        <a:bodyPr/>
        <a:lstStyle/>
        <a:p>
          <a:endParaRPr lang="ru-RU"/>
        </a:p>
      </dgm:t>
    </dgm:pt>
    <dgm:pt modelId="{E9896684-64DE-4CB3-8866-C21ED5EEC5E0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0–24 балла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не реализован системно-деятельностный подход (низкий уровень соответствия урока (занятия) требованиям ФГОС).</a:t>
          </a:r>
          <a:endParaRPr lang="ru-RU" dirty="0"/>
        </a:p>
      </dgm:t>
    </dgm:pt>
    <dgm:pt modelId="{5DC8261E-DE5D-40DE-A2A8-044E9E487A10}" type="parTrans" cxnId="{A204A469-AAF0-4752-9432-AB62DBDB1BA2}">
      <dgm:prSet/>
      <dgm:spPr/>
      <dgm:t>
        <a:bodyPr/>
        <a:lstStyle/>
        <a:p>
          <a:endParaRPr lang="ru-RU"/>
        </a:p>
      </dgm:t>
    </dgm:pt>
    <dgm:pt modelId="{702C4D14-B74B-4C1C-8A64-D973C4D50C50}" type="sibTrans" cxnId="{A204A469-AAF0-4752-9432-AB62DBDB1BA2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2DA48-4C3F-40E7-BE84-06FD30C880F0}" type="pres">
      <dgm:prSet presAssocID="{7297D4F6-B6C3-4599-9921-7C6AB5526260}" presName="parentLin" presStyleCnt="0"/>
      <dgm:spPr/>
    </dgm:pt>
    <dgm:pt modelId="{8814CE8B-A359-400D-A006-74CD858BBD26}" type="pres">
      <dgm:prSet presAssocID="{7297D4F6-B6C3-4599-9921-7C6AB552626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D6C656FE-16A3-4CA1-8275-39D96C4FAB1A}" type="pres">
      <dgm:prSet presAssocID="{7297D4F6-B6C3-4599-9921-7C6AB552626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25F09-72B2-40A0-AD5E-CD4725D28677}" type="pres">
      <dgm:prSet presAssocID="{7297D4F6-B6C3-4599-9921-7C6AB5526260}" presName="negativeSpace" presStyleCnt="0"/>
      <dgm:spPr/>
    </dgm:pt>
    <dgm:pt modelId="{24BB22BF-B09F-4E05-A0E3-E73103524E26}" type="pres">
      <dgm:prSet presAssocID="{7297D4F6-B6C3-4599-9921-7C6AB5526260}" presName="childText" presStyleLbl="conFgAcc1" presStyleIdx="0" presStyleCnt="1" custLinFactY="6098" custLinFactNeighborX="-454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4C6F21-A16D-4D88-8611-26B143C0F590}" type="presOf" srcId="{63B6B837-0787-4527-9B43-93E4E999BDA6}" destId="{24BB22BF-B09F-4E05-A0E3-E73103524E26}" srcOrd="0" destOrd="2" presId="urn:microsoft.com/office/officeart/2005/8/layout/list1"/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141311ED-6448-424C-8A40-7076B19BF7E6}" type="presOf" srcId="{7297D4F6-B6C3-4599-9921-7C6AB5526260}" destId="{D6C656FE-16A3-4CA1-8275-39D96C4FAB1A}" srcOrd="1" destOrd="0" presId="urn:microsoft.com/office/officeart/2005/8/layout/list1"/>
    <dgm:cxn modelId="{21EF5CBE-5E0F-4CFB-B767-A1FB663C2598}" type="presOf" srcId="{EB0144A6-B3E0-4A35-8EDB-8E8EDA186A5D}" destId="{24BB22BF-B09F-4E05-A0E3-E73103524E26}" srcOrd="0" destOrd="1" presId="urn:microsoft.com/office/officeart/2005/8/layout/list1"/>
    <dgm:cxn modelId="{A204A469-AAF0-4752-9432-AB62DBDB1BA2}" srcId="{7297D4F6-B6C3-4599-9921-7C6AB5526260}" destId="{E9896684-64DE-4CB3-8866-C21ED5EEC5E0}" srcOrd="0" destOrd="0" parTransId="{5DC8261E-DE5D-40DE-A2A8-044E9E487A10}" sibTransId="{702C4D14-B74B-4C1C-8A64-D973C4D50C50}"/>
    <dgm:cxn modelId="{8D0F4EE5-0494-40BF-8C45-0B4B4D663C51}" srcId="{2FD74EF5-9498-4423-AEFC-25237A7792A5}" destId="{7297D4F6-B6C3-4599-9921-7C6AB5526260}" srcOrd="0" destOrd="0" parTransId="{E320A4A3-F835-4C5F-9999-369A19F64D02}" sibTransId="{4C4FE3E4-F6CF-44EF-92F6-C46034BE8A9E}"/>
    <dgm:cxn modelId="{253E00C5-53A3-42B2-BD6B-F84396428417}" srcId="{7297D4F6-B6C3-4599-9921-7C6AB5526260}" destId="{EB0144A6-B3E0-4A35-8EDB-8E8EDA186A5D}" srcOrd="1" destOrd="0" parTransId="{3901D382-F768-4EF2-95C2-8088BF31F11F}" sibTransId="{09D5ACFF-3658-4933-A0DF-A139CD80E700}"/>
    <dgm:cxn modelId="{D1A38127-4A97-4B6C-8B9B-0AEDFD4675AE}" srcId="{7297D4F6-B6C3-4599-9921-7C6AB5526260}" destId="{63B6B837-0787-4527-9B43-93E4E999BDA6}" srcOrd="2" destOrd="0" parTransId="{2511046C-4B2A-4A2F-9ABB-74DA52C3113F}" sibTransId="{0A89A43A-47A4-4267-AA1E-BAF32B98C08C}"/>
    <dgm:cxn modelId="{92D931BB-445B-4D1D-9118-9B9CA8DCAE52}" type="presOf" srcId="{7297D4F6-B6C3-4599-9921-7C6AB5526260}" destId="{8814CE8B-A359-400D-A006-74CD858BBD26}" srcOrd="0" destOrd="0" presId="urn:microsoft.com/office/officeart/2005/8/layout/list1"/>
    <dgm:cxn modelId="{CF11244E-31C9-4692-9CAC-FE55A727905A}" type="presOf" srcId="{E9896684-64DE-4CB3-8866-C21ED5EEC5E0}" destId="{24BB22BF-B09F-4E05-A0E3-E73103524E26}" srcOrd="0" destOrd="0" presId="urn:microsoft.com/office/officeart/2005/8/layout/list1"/>
    <dgm:cxn modelId="{80C9D41E-73EE-4400-B997-B8D9221E3C8F}" type="presParOf" srcId="{3B60684A-FAD8-44F5-8E64-A0B48B9CC3B5}" destId="{7212DA48-4C3F-40E7-BE84-06FD30C880F0}" srcOrd="0" destOrd="0" presId="urn:microsoft.com/office/officeart/2005/8/layout/list1"/>
    <dgm:cxn modelId="{7934DCD5-03BB-44D3-B86A-5DE5947BFDB9}" type="presParOf" srcId="{7212DA48-4C3F-40E7-BE84-06FD30C880F0}" destId="{8814CE8B-A359-400D-A006-74CD858BBD26}" srcOrd="0" destOrd="0" presId="urn:microsoft.com/office/officeart/2005/8/layout/list1"/>
    <dgm:cxn modelId="{83F40F73-1CA4-48CD-97C5-F654612EA343}" type="presParOf" srcId="{7212DA48-4C3F-40E7-BE84-06FD30C880F0}" destId="{D6C656FE-16A3-4CA1-8275-39D96C4FAB1A}" srcOrd="1" destOrd="0" presId="urn:microsoft.com/office/officeart/2005/8/layout/list1"/>
    <dgm:cxn modelId="{6D2F3D6E-E155-4753-B067-0F83707203DF}" type="presParOf" srcId="{3B60684A-FAD8-44F5-8E64-A0B48B9CC3B5}" destId="{84525F09-72B2-40A0-AD5E-CD4725D28677}" srcOrd="1" destOrd="0" presId="urn:microsoft.com/office/officeart/2005/8/layout/list1"/>
    <dgm:cxn modelId="{4457A512-AC4E-4101-AF21-618A19276B4A}" type="presParOf" srcId="{3B60684A-FAD8-44F5-8E64-A0B48B9CC3B5}" destId="{24BB22BF-B09F-4E05-A0E3-E73103524E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7D4F6-B6C3-4599-9921-7C6AB5526260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Результат экспертизы технологической карты урока (занятия) /плана-конспекта урока (занятия)</a:t>
          </a:r>
          <a:endParaRPr lang="ru-RU" sz="2400" dirty="0"/>
        </a:p>
      </dgm:t>
    </dgm:pt>
    <dgm:pt modelId="{E320A4A3-F835-4C5F-9999-369A19F64D02}" type="parTrans" cxnId="{8D0F4EE5-0494-40BF-8C45-0B4B4D663C51}">
      <dgm:prSet/>
      <dgm:spPr/>
      <dgm:t>
        <a:bodyPr/>
        <a:lstStyle/>
        <a:p>
          <a:endParaRPr lang="ru-RU"/>
        </a:p>
      </dgm:t>
    </dgm:pt>
    <dgm:pt modelId="{4C4FE3E4-F6CF-44EF-92F6-C46034BE8A9E}" type="sibTrans" cxnId="{8D0F4EE5-0494-40BF-8C45-0B4B4D663C51}">
      <dgm:prSet/>
      <dgm:spPr/>
      <dgm:t>
        <a:bodyPr/>
        <a:lstStyle/>
        <a:p>
          <a:endParaRPr lang="ru-RU"/>
        </a:p>
      </dgm:t>
    </dgm:pt>
    <dgm:pt modelId="{E9896684-64DE-4CB3-8866-C21ED5EEC5E0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0–24 балла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не соответствует требованиям ФГОС, необходимо вернуться к технологической карте урока (занятия) и поработать над ней еще </a:t>
          </a:r>
          <a:r>
            <a:rPr lang="ru-RU" sz="2400" spc="-2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раз</a:t>
          </a:r>
          <a:endParaRPr lang="ru-RU" sz="2400" dirty="0"/>
        </a:p>
      </dgm:t>
    </dgm:pt>
    <dgm:pt modelId="{5DC8261E-DE5D-40DE-A2A8-044E9E487A10}" type="parTrans" cxnId="{A204A469-AAF0-4752-9432-AB62DBDB1BA2}">
      <dgm:prSet/>
      <dgm:spPr/>
      <dgm:t>
        <a:bodyPr/>
        <a:lstStyle/>
        <a:p>
          <a:endParaRPr lang="ru-RU"/>
        </a:p>
      </dgm:t>
    </dgm:pt>
    <dgm:pt modelId="{702C4D14-B74B-4C1C-8A64-D973C4D50C50}" type="sibTrans" cxnId="{A204A469-AAF0-4752-9432-AB62DBDB1BA2}">
      <dgm:prSet/>
      <dgm:spPr/>
      <dgm:t>
        <a:bodyPr/>
        <a:lstStyle/>
        <a:p>
          <a:endParaRPr lang="ru-RU"/>
        </a:p>
      </dgm:t>
    </dgm:pt>
    <dgm:pt modelId="{608F1716-104A-4112-AE90-B5638C44A786}">
      <dgm:prSet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25–36 баллов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частично соответствует требованиям ФГОС, необходимо</a:t>
          </a:r>
          <a:r>
            <a:rPr lang="ru-RU" sz="2400" spc="-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вернуться</a:t>
          </a:r>
          <a:r>
            <a:rPr lang="ru-RU" sz="2400" spc="-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</a:t>
          </a:r>
          <a:r>
            <a:rPr lang="ru-RU" sz="2400" spc="-1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технологической</a:t>
          </a:r>
          <a:r>
            <a:rPr lang="ru-RU" sz="24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карте</a:t>
          </a:r>
          <a:r>
            <a:rPr lang="ru-RU" sz="24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урока</a:t>
          </a:r>
          <a:r>
            <a:rPr lang="ru-RU" sz="24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(занятия)</a:t>
          </a:r>
          <a:r>
            <a:rPr lang="ru-RU" sz="24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 усовершенствовать её</a:t>
          </a:r>
          <a:endParaRPr lang="ru-RU" sz="24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6FB4CE88-4417-4CDD-BA9C-0572AD13B6F3}" type="parTrans" cxnId="{B3F70111-ED4A-4F10-AEBE-8B728533B6C6}">
      <dgm:prSet/>
      <dgm:spPr/>
      <dgm:t>
        <a:bodyPr/>
        <a:lstStyle/>
        <a:p>
          <a:endParaRPr lang="ru-RU"/>
        </a:p>
      </dgm:t>
    </dgm:pt>
    <dgm:pt modelId="{7C3350BC-BEC8-4253-87D0-52ED23EF0EFA}" type="sibTrans" cxnId="{B3F70111-ED4A-4F10-AEBE-8B728533B6C6}">
      <dgm:prSet/>
      <dgm:spPr/>
      <dgm:t>
        <a:bodyPr/>
        <a:lstStyle/>
        <a:p>
          <a:endParaRPr lang="ru-RU"/>
        </a:p>
      </dgm:t>
    </dgm:pt>
    <dgm:pt modelId="{C6064A23-8BCD-4BC1-B8DE-30EC34EC8B39}">
      <dgm:prSet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37–48 баллов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соответствует требованиям ФГОС, не требует </a:t>
          </a:r>
          <a:r>
            <a:rPr lang="ru-RU" sz="2400" spc="-1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корректировки</a:t>
          </a:r>
          <a:endParaRPr lang="ru-RU" sz="24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BD0E344C-AAB3-401A-8EAC-170B7022C96A}" type="parTrans" cxnId="{12CF6476-229A-4E63-97E4-7DB49B445140}">
      <dgm:prSet/>
      <dgm:spPr/>
      <dgm:t>
        <a:bodyPr/>
        <a:lstStyle/>
        <a:p>
          <a:endParaRPr lang="ru-RU"/>
        </a:p>
      </dgm:t>
    </dgm:pt>
    <dgm:pt modelId="{E80F94DF-A542-45CC-B8E6-3F0350A03A40}" type="sibTrans" cxnId="{12CF6476-229A-4E63-97E4-7DB49B445140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2DA48-4C3F-40E7-BE84-06FD30C880F0}" type="pres">
      <dgm:prSet presAssocID="{7297D4F6-B6C3-4599-9921-7C6AB5526260}" presName="parentLin" presStyleCnt="0"/>
      <dgm:spPr/>
    </dgm:pt>
    <dgm:pt modelId="{8814CE8B-A359-400D-A006-74CD858BBD26}" type="pres">
      <dgm:prSet presAssocID="{7297D4F6-B6C3-4599-9921-7C6AB552626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D6C656FE-16A3-4CA1-8275-39D96C4FAB1A}" type="pres">
      <dgm:prSet presAssocID="{7297D4F6-B6C3-4599-9921-7C6AB552626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25F09-72B2-40A0-AD5E-CD4725D28677}" type="pres">
      <dgm:prSet presAssocID="{7297D4F6-B6C3-4599-9921-7C6AB5526260}" presName="negativeSpace" presStyleCnt="0"/>
      <dgm:spPr/>
    </dgm:pt>
    <dgm:pt modelId="{24BB22BF-B09F-4E05-A0E3-E73103524E26}" type="pres">
      <dgm:prSet presAssocID="{7297D4F6-B6C3-4599-9921-7C6AB5526260}" presName="childText" presStyleLbl="conFgAcc1" presStyleIdx="0" presStyleCnt="1" custLinFactY="6098" custLinFactNeighborX="-454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141311ED-6448-424C-8A40-7076B19BF7E6}" type="presOf" srcId="{7297D4F6-B6C3-4599-9921-7C6AB5526260}" destId="{D6C656FE-16A3-4CA1-8275-39D96C4FAB1A}" srcOrd="1" destOrd="0" presId="urn:microsoft.com/office/officeart/2005/8/layout/list1"/>
    <dgm:cxn modelId="{A204A469-AAF0-4752-9432-AB62DBDB1BA2}" srcId="{7297D4F6-B6C3-4599-9921-7C6AB5526260}" destId="{E9896684-64DE-4CB3-8866-C21ED5EEC5E0}" srcOrd="0" destOrd="0" parTransId="{5DC8261E-DE5D-40DE-A2A8-044E9E487A10}" sibTransId="{702C4D14-B74B-4C1C-8A64-D973C4D50C50}"/>
    <dgm:cxn modelId="{8D0F4EE5-0494-40BF-8C45-0B4B4D663C51}" srcId="{2FD74EF5-9498-4423-AEFC-25237A7792A5}" destId="{7297D4F6-B6C3-4599-9921-7C6AB5526260}" srcOrd="0" destOrd="0" parTransId="{E320A4A3-F835-4C5F-9999-369A19F64D02}" sibTransId="{4C4FE3E4-F6CF-44EF-92F6-C46034BE8A9E}"/>
    <dgm:cxn modelId="{7F379BD6-5C94-4143-A59D-6AC1F64DC299}" type="presOf" srcId="{C6064A23-8BCD-4BC1-B8DE-30EC34EC8B39}" destId="{24BB22BF-B09F-4E05-A0E3-E73103524E26}" srcOrd="0" destOrd="2" presId="urn:microsoft.com/office/officeart/2005/8/layout/list1"/>
    <dgm:cxn modelId="{12CF6476-229A-4E63-97E4-7DB49B445140}" srcId="{7297D4F6-B6C3-4599-9921-7C6AB5526260}" destId="{C6064A23-8BCD-4BC1-B8DE-30EC34EC8B39}" srcOrd="2" destOrd="0" parTransId="{BD0E344C-AAB3-401A-8EAC-170B7022C96A}" sibTransId="{E80F94DF-A542-45CC-B8E6-3F0350A03A40}"/>
    <dgm:cxn modelId="{92D931BB-445B-4D1D-9118-9B9CA8DCAE52}" type="presOf" srcId="{7297D4F6-B6C3-4599-9921-7C6AB5526260}" destId="{8814CE8B-A359-400D-A006-74CD858BBD26}" srcOrd="0" destOrd="0" presId="urn:microsoft.com/office/officeart/2005/8/layout/list1"/>
    <dgm:cxn modelId="{B3F70111-ED4A-4F10-AEBE-8B728533B6C6}" srcId="{7297D4F6-B6C3-4599-9921-7C6AB5526260}" destId="{608F1716-104A-4112-AE90-B5638C44A786}" srcOrd="1" destOrd="0" parTransId="{6FB4CE88-4417-4CDD-BA9C-0572AD13B6F3}" sibTransId="{7C3350BC-BEC8-4253-87D0-52ED23EF0EFA}"/>
    <dgm:cxn modelId="{E08B95B4-E088-4198-93DE-1CF957829376}" type="presOf" srcId="{608F1716-104A-4112-AE90-B5638C44A786}" destId="{24BB22BF-B09F-4E05-A0E3-E73103524E26}" srcOrd="0" destOrd="1" presId="urn:microsoft.com/office/officeart/2005/8/layout/list1"/>
    <dgm:cxn modelId="{CF11244E-31C9-4692-9CAC-FE55A727905A}" type="presOf" srcId="{E9896684-64DE-4CB3-8866-C21ED5EEC5E0}" destId="{24BB22BF-B09F-4E05-A0E3-E73103524E26}" srcOrd="0" destOrd="0" presId="urn:microsoft.com/office/officeart/2005/8/layout/list1"/>
    <dgm:cxn modelId="{80C9D41E-73EE-4400-B997-B8D9221E3C8F}" type="presParOf" srcId="{3B60684A-FAD8-44F5-8E64-A0B48B9CC3B5}" destId="{7212DA48-4C3F-40E7-BE84-06FD30C880F0}" srcOrd="0" destOrd="0" presId="urn:microsoft.com/office/officeart/2005/8/layout/list1"/>
    <dgm:cxn modelId="{7934DCD5-03BB-44D3-B86A-5DE5947BFDB9}" type="presParOf" srcId="{7212DA48-4C3F-40E7-BE84-06FD30C880F0}" destId="{8814CE8B-A359-400D-A006-74CD858BBD26}" srcOrd="0" destOrd="0" presId="urn:microsoft.com/office/officeart/2005/8/layout/list1"/>
    <dgm:cxn modelId="{83F40F73-1CA4-48CD-97C5-F654612EA343}" type="presParOf" srcId="{7212DA48-4C3F-40E7-BE84-06FD30C880F0}" destId="{D6C656FE-16A3-4CA1-8275-39D96C4FAB1A}" srcOrd="1" destOrd="0" presId="urn:microsoft.com/office/officeart/2005/8/layout/list1"/>
    <dgm:cxn modelId="{6D2F3D6E-E155-4753-B067-0F83707203DF}" type="presParOf" srcId="{3B60684A-FAD8-44F5-8E64-A0B48B9CC3B5}" destId="{84525F09-72B2-40A0-AD5E-CD4725D28677}" srcOrd="1" destOrd="0" presId="urn:microsoft.com/office/officeart/2005/8/layout/list1"/>
    <dgm:cxn modelId="{4457A512-AC4E-4101-AF21-618A19276B4A}" type="presParOf" srcId="{3B60684A-FAD8-44F5-8E64-A0B48B9CC3B5}" destId="{24BB22BF-B09F-4E05-A0E3-E73103524E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Куратор</a:t>
          </a:r>
          <a:r>
            <a:rPr lang="ru-RU" sz="4200" dirty="0" smtClean="0">
              <a:solidFill>
                <a:srgbClr val="932134"/>
              </a:solidFill>
            </a:rPr>
            <a:t> </a:t>
          </a:r>
          <a:endParaRPr lang="ru-RU" sz="42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беседует с педагогом наставником о ходе выполнения третьего этапа плана адаптации;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E08D5CD6-A495-478D-B81F-8B490FAE8FBB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встречу с педагогом-наставником и педагогом по итогу прохождения третьего этапа плана адаптации (чек-лист № 1 «Адаптация вновь принятого педагога»)</a:t>
          </a:r>
          <a:endParaRPr lang="ru-RU" sz="1800" dirty="0"/>
        </a:p>
      </dgm:t>
    </dgm:pt>
    <dgm:pt modelId="{05349DD1-9352-459F-9C85-CDF855CD81A9}" type="parTrans" cxnId="{9B3D8143-5077-44D1-B9BB-FB485421470B}">
      <dgm:prSet/>
      <dgm:spPr/>
      <dgm:t>
        <a:bodyPr/>
        <a:lstStyle/>
        <a:p>
          <a:endParaRPr lang="ru-RU"/>
        </a:p>
      </dgm:t>
    </dgm:pt>
    <dgm:pt modelId="{EF64AD63-8D4A-4610-B045-0C29D4F791D6}" type="sibTrans" cxnId="{9B3D8143-5077-44D1-B9BB-FB485421470B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688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86BB4AAB-0C90-41D1-B4AB-84A3159995FB}" type="presOf" srcId="{E08D5CD6-A495-478D-B81F-8B490FAE8FBB}" destId="{278F665A-9514-457E-B531-516616455E87}" srcOrd="0" destOrd="1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9B3D8143-5077-44D1-B9BB-FB485421470B}" srcId="{888FDA65-C66B-48AE-A151-2099899C2233}" destId="{E08D5CD6-A495-478D-B81F-8B490FAE8FBB}" srcOrd="1" destOrd="0" parTransId="{05349DD1-9352-459F-9C85-CDF855CD81A9}" sibTransId="{EF64AD63-8D4A-4610-B045-0C29D4F791D6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Педагог-наставник</a:t>
          </a:r>
          <a:r>
            <a:rPr lang="ru-RU" sz="3500" dirty="0" smtClean="0">
              <a:solidFill>
                <a:srgbClr val="932134"/>
              </a:solidFill>
            </a:rPr>
            <a:t> </a:t>
          </a:r>
          <a:endParaRPr lang="ru-RU" sz="35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консультирует (еженедельно), оказывает помощь в решении возникающих проблем, поддержку во внеурочной деятельности;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90F5CFFC-B946-4658-B371-1DB7FFC54ACA}">
      <dgm:prSet phldrT="[Текст]" custT="1"/>
      <dgm:spPr/>
      <dgm:t>
        <a:bodyPr/>
        <a:lstStyle/>
        <a:p>
          <a:pPr algn="just"/>
          <a:r>
            <a:rPr lang="ru-RU" sz="1800" dirty="0" smtClean="0"/>
            <a:t>содействует успешному взаимодействию педагога с родителями, оказывая поддержку в подготовке и проведении родительских собраний и индивидуальных консультаций, включая сопровождение и помощь в разрешении конфликтных ситуаций; </a:t>
          </a:r>
          <a:endParaRPr lang="ru-RU" sz="1800" dirty="0"/>
        </a:p>
      </dgm:t>
    </dgm:pt>
    <dgm:pt modelId="{CA88D9FA-B07F-49ED-9085-C1D029F5FDB7}" type="parTrans" cxnId="{B6EA8E0C-5873-49A9-98C7-8C8B1E241211}">
      <dgm:prSet/>
      <dgm:spPr/>
      <dgm:t>
        <a:bodyPr/>
        <a:lstStyle/>
        <a:p>
          <a:endParaRPr lang="ru-RU"/>
        </a:p>
      </dgm:t>
    </dgm:pt>
    <dgm:pt modelId="{232BEFB2-45BC-4F3A-B6B1-7B04F89E521E}" type="sibTrans" cxnId="{B6EA8E0C-5873-49A9-98C7-8C8B1E241211}">
      <dgm:prSet/>
      <dgm:spPr/>
      <dgm:t>
        <a:bodyPr/>
        <a:lstStyle/>
        <a:p>
          <a:endParaRPr lang="ru-RU"/>
        </a:p>
      </dgm:t>
    </dgm:pt>
    <dgm:pt modelId="{BF1D980E-8804-4D57-BD88-B034A6827C38}">
      <dgm:prSet phldrT="[Текст]" custT="1"/>
      <dgm:spPr/>
      <dgm:t>
        <a:bodyPr/>
        <a:lstStyle/>
        <a:p>
          <a:pPr algn="just"/>
          <a:r>
            <a:rPr lang="ru-RU" sz="1800" dirty="0" smtClean="0"/>
            <a:t>посещает уроки вновь принятого педагога</a:t>
          </a:r>
          <a:endParaRPr lang="ru-RU" sz="1800" dirty="0"/>
        </a:p>
      </dgm:t>
    </dgm:pt>
    <dgm:pt modelId="{0E1BC7AC-3943-4252-9CF5-07465EFDF941}" type="parTrans" cxnId="{1A3ABFDD-3F6C-4C2E-A092-3C144B59C47B}">
      <dgm:prSet/>
      <dgm:spPr/>
      <dgm:t>
        <a:bodyPr/>
        <a:lstStyle/>
        <a:p>
          <a:endParaRPr lang="ru-RU"/>
        </a:p>
      </dgm:t>
    </dgm:pt>
    <dgm:pt modelId="{F15D4C2F-5121-422D-979A-5FE5DE39C410}" type="sibTrans" cxnId="{1A3ABFDD-3F6C-4C2E-A092-3C144B59C47B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766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9F54C4-1B17-45E8-8BC2-542D58729BB7}" type="presOf" srcId="{90F5CFFC-B946-4658-B371-1DB7FFC54ACA}" destId="{278F665A-9514-457E-B531-516616455E87}" srcOrd="0" destOrd="1" presId="urn:microsoft.com/office/officeart/2005/8/layout/vList2"/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B6EA8E0C-5873-49A9-98C7-8C8B1E241211}" srcId="{888FDA65-C66B-48AE-A151-2099899C2233}" destId="{90F5CFFC-B946-4658-B371-1DB7FFC54ACA}" srcOrd="1" destOrd="0" parTransId="{CA88D9FA-B07F-49ED-9085-C1D029F5FDB7}" sibTransId="{232BEFB2-45BC-4F3A-B6B1-7B04F89E521E}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13767779-28AD-4702-960A-E3A9E291E9DF}" type="presOf" srcId="{BF1D980E-8804-4D57-BD88-B034A6827C38}" destId="{278F665A-9514-457E-B531-516616455E87}" srcOrd="0" destOrd="2" presId="urn:microsoft.com/office/officeart/2005/8/layout/vList2"/>
    <dgm:cxn modelId="{1A3ABFDD-3F6C-4C2E-A092-3C144B59C47B}" srcId="{888FDA65-C66B-48AE-A151-2099899C2233}" destId="{BF1D980E-8804-4D57-BD88-B034A6827C38}" srcOrd="2" destOrd="0" parTransId="{0E1BC7AC-3943-4252-9CF5-07465EFDF941}" sibTransId="{F15D4C2F-5121-422D-979A-5FE5DE39C410}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Куратор</a:t>
          </a:r>
          <a:r>
            <a:rPr lang="ru-RU" sz="6500" dirty="0" smtClean="0">
              <a:solidFill>
                <a:srgbClr val="932134"/>
              </a:solidFill>
            </a:rPr>
            <a:t> </a:t>
          </a:r>
          <a:endParaRPr lang="ru-RU" sz="65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осуществляет опрос удовлетворенности планом адаптации;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7CA81F0B-8C6C-4177-A72B-E3A5260764A6}">
      <dgm:prSet phldrT="[Текст]" custT="1"/>
      <dgm:spPr/>
      <dgm:t>
        <a:bodyPr/>
        <a:lstStyle/>
        <a:p>
          <a:pPr algn="just"/>
          <a:r>
            <a:rPr lang="ru-RU" sz="1800" dirty="0" smtClean="0"/>
            <a:t>беседует с педагогом-наставником и вновь принятым педагогом о результатах прохождения адаптации по чек-листу «Показатели эффективности реализации плана работы по адаптации» (приложение № 5 Методических рекомендаций);</a:t>
          </a:r>
          <a:endParaRPr lang="ru-RU" sz="1800" dirty="0"/>
        </a:p>
      </dgm:t>
    </dgm:pt>
    <dgm:pt modelId="{922247A1-2C25-4D7F-ACF3-F0A77225A8D9}" type="parTrans" cxnId="{852814DE-FD12-44D3-B360-60D2FE16A0FA}">
      <dgm:prSet/>
      <dgm:spPr/>
      <dgm:t>
        <a:bodyPr/>
        <a:lstStyle/>
        <a:p>
          <a:endParaRPr lang="ru-RU"/>
        </a:p>
      </dgm:t>
    </dgm:pt>
    <dgm:pt modelId="{B40F08A7-C5F7-4C61-9B62-8F4377FF6FA4}" type="sibTrans" cxnId="{852814DE-FD12-44D3-B360-60D2FE16A0FA}">
      <dgm:prSet/>
      <dgm:spPr/>
      <dgm:t>
        <a:bodyPr/>
        <a:lstStyle/>
        <a:p>
          <a:endParaRPr lang="ru-RU"/>
        </a:p>
      </dgm:t>
    </dgm:pt>
    <dgm:pt modelId="{2E24D975-DD00-4D7E-8F21-9D488AD264FF}">
      <dgm:prSet phldrT="[Текст]" custT="1"/>
      <dgm:spPr/>
      <dgm:t>
        <a:bodyPr/>
        <a:lstStyle/>
        <a:p>
          <a:pPr algn="just"/>
          <a:r>
            <a:rPr lang="ru-RU" sz="1800" dirty="0" smtClean="0"/>
            <a:t>принимает решение о завершении или продлении периода адаптации и составлении индивидуального плана развития на основе выявленных профессиональных дефицитов и запросов педагога</a:t>
          </a:r>
          <a:endParaRPr lang="ru-RU" sz="1800" dirty="0"/>
        </a:p>
      </dgm:t>
    </dgm:pt>
    <dgm:pt modelId="{2DFAA893-87CC-4A00-9AD8-D342B1BDB5D6}" type="parTrans" cxnId="{7EB2D77B-1331-45C3-B3A5-10BE76A827EE}">
      <dgm:prSet/>
      <dgm:spPr/>
      <dgm:t>
        <a:bodyPr/>
        <a:lstStyle/>
        <a:p>
          <a:endParaRPr lang="ru-RU"/>
        </a:p>
      </dgm:t>
    </dgm:pt>
    <dgm:pt modelId="{2B39D46F-3AC6-4DD3-B920-3315C0B3729F}" type="sibTrans" cxnId="{7EB2D77B-1331-45C3-B3A5-10BE76A827EE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646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9B9DD0FD-479E-417B-92DF-91E21825FF9C}" type="presOf" srcId="{7CA81F0B-8C6C-4177-A72B-E3A5260764A6}" destId="{278F665A-9514-457E-B531-516616455E87}" srcOrd="0" destOrd="1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852814DE-FD12-44D3-B360-60D2FE16A0FA}" srcId="{888FDA65-C66B-48AE-A151-2099899C2233}" destId="{7CA81F0B-8C6C-4177-A72B-E3A5260764A6}" srcOrd="1" destOrd="0" parTransId="{922247A1-2C25-4D7F-ACF3-F0A77225A8D9}" sibTransId="{B40F08A7-C5F7-4C61-9B62-8F4377FF6FA4}"/>
    <dgm:cxn modelId="{7EB2D77B-1331-45C3-B3A5-10BE76A827EE}" srcId="{888FDA65-C66B-48AE-A151-2099899C2233}" destId="{2E24D975-DD00-4D7E-8F21-9D488AD264FF}" srcOrd="2" destOrd="0" parTransId="{2DFAA893-87CC-4A00-9AD8-D342B1BDB5D6}" sibTransId="{2B39D46F-3AC6-4DD3-B920-3315C0B3729F}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D4E389DF-3871-4F7D-95CA-49D423A81BA7}" type="presOf" srcId="{2E24D975-DD00-4D7E-8F21-9D488AD264FF}" destId="{278F665A-9514-457E-B531-516616455E87}" srcOrd="0" destOrd="2" presId="urn:microsoft.com/office/officeart/2005/8/layout/vList2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Владение профессиональными навыками и знаниями для решения поставленных задач</a:t>
          </a:r>
          <a:endParaRPr lang="ru-RU" b="0" dirty="0">
            <a:solidFill>
              <a:schemeClr val="tx1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B5E6C22F-F2E6-49A7-8D74-B6B8A08F8D9F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Исполнительская дисциплина, организационные навыки</a:t>
          </a:r>
          <a:endParaRPr lang="ru-RU" b="0" dirty="0">
            <a:solidFill>
              <a:schemeClr val="tx1"/>
            </a:solidFill>
          </a:endParaRPr>
        </a:p>
      </dgm:t>
    </dgm:pt>
    <dgm:pt modelId="{0FD01A73-9F50-4742-BF8C-FDC9702C3212}" type="parTrans" cxnId="{17B6D12E-977D-472E-8AB3-C1CA9912B4EA}">
      <dgm:prSet/>
      <dgm:spPr/>
      <dgm:t>
        <a:bodyPr/>
        <a:lstStyle/>
        <a:p>
          <a:endParaRPr lang="ru-RU"/>
        </a:p>
      </dgm:t>
    </dgm:pt>
    <dgm:pt modelId="{76500785-3BC0-44DC-BAD3-F873608A147B}" type="sibTrans" cxnId="{17B6D12E-977D-472E-8AB3-C1CA9912B4EA}">
      <dgm:prSet/>
      <dgm:spPr/>
      <dgm:t>
        <a:bodyPr/>
        <a:lstStyle/>
        <a:p>
          <a:endParaRPr lang="ru-RU"/>
        </a:p>
      </dgm:t>
    </dgm:pt>
    <dgm:pt modelId="{4773FF49-EAB3-4075-BA68-2D2C48036C5B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Коммуникативная компетентность</a:t>
          </a:r>
          <a:endParaRPr lang="ru-RU" b="0" dirty="0">
            <a:solidFill>
              <a:schemeClr val="tx1"/>
            </a:solidFill>
          </a:endParaRPr>
        </a:p>
      </dgm:t>
    </dgm:pt>
    <dgm:pt modelId="{D6CE5421-A679-4B5E-8DFB-DCB7E11F612D}" type="parTrans" cxnId="{D0AB88BE-8BA1-40EF-BB4A-FC065B0F0D95}">
      <dgm:prSet/>
      <dgm:spPr/>
      <dgm:t>
        <a:bodyPr/>
        <a:lstStyle/>
        <a:p>
          <a:endParaRPr lang="ru-RU"/>
        </a:p>
      </dgm:t>
    </dgm:pt>
    <dgm:pt modelId="{90F14E6F-59E2-4428-910A-77CA7667EE21}" type="sibTrans" cxnId="{D0AB88BE-8BA1-40EF-BB4A-FC065B0F0D95}">
      <dgm:prSet/>
      <dgm:spPr/>
      <dgm:t>
        <a:bodyPr/>
        <a:lstStyle/>
        <a:p>
          <a:endParaRPr lang="ru-RU"/>
        </a:p>
      </dgm:t>
    </dgm:pt>
    <dgm:pt modelId="{7DFD1007-5EC1-4C6D-BA94-855727F0A831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Методическая компетентность</a:t>
          </a:r>
          <a:endParaRPr lang="ru-RU" b="0" dirty="0">
            <a:solidFill>
              <a:schemeClr val="tx1"/>
            </a:solidFill>
          </a:endParaRPr>
        </a:p>
      </dgm:t>
    </dgm:pt>
    <dgm:pt modelId="{AB26B344-1B3A-41F3-9AB6-8D9C65F0F4AF}" type="parTrans" cxnId="{51CB2D4F-8FA7-4550-ABF4-7D9E00728A7C}">
      <dgm:prSet/>
      <dgm:spPr/>
      <dgm:t>
        <a:bodyPr/>
        <a:lstStyle/>
        <a:p>
          <a:endParaRPr lang="ru-RU"/>
        </a:p>
      </dgm:t>
    </dgm:pt>
    <dgm:pt modelId="{8EE072B9-44A2-4B2E-9AD3-6C0CEA8A4ECC}" type="sibTrans" cxnId="{51CB2D4F-8FA7-4550-ABF4-7D9E00728A7C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27EFF-2E1E-47BF-954E-2682F34A13F6}" type="pres">
      <dgm:prSet presAssocID="{5EA944BE-8278-4118-9469-62E8C66D2EF5}" presName="spacer" presStyleCnt="0"/>
      <dgm:spPr/>
    </dgm:pt>
    <dgm:pt modelId="{75CC55A4-387C-42CD-AAA5-83B9181D3E75}" type="pres">
      <dgm:prSet presAssocID="{B5E6C22F-F2E6-49A7-8D74-B6B8A08F8D9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570687-267C-4660-BB5C-CB2891617E15}" type="pres">
      <dgm:prSet presAssocID="{76500785-3BC0-44DC-BAD3-F873608A147B}" presName="spacer" presStyleCnt="0"/>
      <dgm:spPr/>
    </dgm:pt>
    <dgm:pt modelId="{BE97F82F-3F96-4F79-8328-65984774A199}" type="pres">
      <dgm:prSet presAssocID="{4773FF49-EAB3-4075-BA68-2D2C48036C5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A6481A-07BC-4F38-8783-0AE18FC920DC}" type="pres">
      <dgm:prSet presAssocID="{90F14E6F-59E2-4428-910A-77CA7667EE21}" presName="spacer" presStyleCnt="0"/>
      <dgm:spPr/>
    </dgm:pt>
    <dgm:pt modelId="{DD763356-993D-4432-9880-9002B88C4F69}" type="pres">
      <dgm:prSet presAssocID="{7DFD1007-5EC1-4C6D-BA94-855727F0A83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52C910-DAF9-4B74-9217-3E44F22D798C}" type="presOf" srcId="{B5E6C22F-F2E6-49A7-8D74-B6B8A08F8D9F}" destId="{75CC55A4-387C-42CD-AAA5-83B9181D3E75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D1679D9C-31DA-4AF4-BF0F-9A544BAD06DD}" type="presOf" srcId="{4773FF49-EAB3-4075-BA68-2D2C48036C5B}" destId="{BE97F82F-3F96-4F79-8328-65984774A199}" srcOrd="0" destOrd="0" presId="urn:microsoft.com/office/officeart/2005/8/layout/vList2"/>
    <dgm:cxn modelId="{17B6D12E-977D-472E-8AB3-C1CA9912B4EA}" srcId="{A9EC7072-3798-4205-BC3D-EE1ACF82683E}" destId="{B5E6C22F-F2E6-49A7-8D74-B6B8A08F8D9F}" srcOrd="1" destOrd="0" parTransId="{0FD01A73-9F50-4742-BF8C-FDC9702C3212}" sibTransId="{76500785-3BC0-44DC-BAD3-F873608A147B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53924BF3-D60D-4711-B498-734C1C57DBB7}" type="presOf" srcId="{7DFD1007-5EC1-4C6D-BA94-855727F0A831}" destId="{DD763356-993D-4432-9880-9002B88C4F69}" srcOrd="0" destOrd="0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51CB2D4F-8FA7-4550-ABF4-7D9E00728A7C}" srcId="{A9EC7072-3798-4205-BC3D-EE1ACF82683E}" destId="{7DFD1007-5EC1-4C6D-BA94-855727F0A831}" srcOrd="3" destOrd="0" parTransId="{AB26B344-1B3A-41F3-9AB6-8D9C65F0F4AF}" sibTransId="{8EE072B9-44A2-4B2E-9AD3-6C0CEA8A4ECC}"/>
    <dgm:cxn modelId="{D0AB88BE-8BA1-40EF-BB4A-FC065B0F0D95}" srcId="{A9EC7072-3798-4205-BC3D-EE1ACF82683E}" destId="{4773FF49-EAB3-4075-BA68-2D2C48036C5B}" srcOrd="2" destOrd="0" parTransId="{D6CE5421-A679-4B5E-8DFB-DCB7E11F612D}" sibTransId="{90F14E6F-59E2-4428-910A-77CA7667EE21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2A785F71-DA91-4A9F-AB7E-820FEB0BC0CD}" type="presParOf" srcId="{55FA53FA-F2A6-4E96-8CF8-44BC4AD005EE}" destId="{11A27EFF-2E1E-47BF-954E-2682F34A13F6}" srcOrd="1" destOrd="0" presId="urn:microsoft.com/office/officeart/2005/8/layout/vList2"/>
    <dgm:cxn modelId="{0CF8B248-E9F7-426B-B0F3-93CAFAE31F56}" type="presParOf" srcId="{55FA53FA-F2A6-4E96-8CF8-44BC4AD005EE}" destId="{75CC55A4-387C-42CD-AAA5-83B9181D3E75}" srcOrd="2" destOrd="0" presId="urn:microsoft.com/office/officeart/2005/8/layout/vList2"/>
    <dgm:cxn modelId="{2F8F88D9-7126-4AB1-869E-ABA09DAEA997}" type="presParOf" srcId="{55FA53FA-F2A6-4E96-8CF8-44BC4AD005EE}" destId="{25570687-267C-4660-BB5C-CB2891617E15}" srcOrd="3" destOrd="0" presId="urn:microsoft.com/office/officeart/2005/8/layout/vList2"/>
    <dgm:cxn modelId="{6A77F10F-C7B6-4B07-A94F-6DC2D9894CE4}" type="presParOf" srcId="{55FA53FA-F2A6-4E96-8CF8-44BC4AD005EE}" destId="{BE97F82F-3F96-4F79-8328-65984774A199}" srcOrd="4" destOrd="0" presId="urn:microsoft.com/office/officeart/2005/8/layout/vList2"/>
    <dgm:cxn modelId="{8AADE43C-724D-440E-9F77-A4C7592C9FC8}" type="presParOf" srcId="{55FA53FA-F2A6-4E96-8CF8-44BC4AD005EE}" destId="{5DA6481A-07BC-4F38-8783-0AE18FC920DC}" srcOrd="5" destOrd="0" presId="urn:microsoft.com/office/officeart/2005/8/layout/vList2"/>
    <dgm:cxn modelId="{58D89FAA-3607-4A20-A089-11AF33F1F95B}" type="presParOf" srcId="{55FA53FA-F2A6-4E96-8CF8-44BC4AD005EE}" destId="{DD763356-993D-4432-9880-9002B88C4F6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Педагог-наставник</a:t>
          </a:r>
          <a:r>
            <a:rPr lang="ru-RU" sz="3100" dirty="0" smtClean="0">
              <a:solidFill>
                <a:srgbClr val="932134"/>
              </a:solidFill>
            </a:rPr>
            <a:t> </a:t>
          </a:r>
          <a:endParaRPr lang="ru-RU" sz="31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встречается с педагогом</a:t>
          </a:r>
          <a:r>
            <a:rPr lang="ru-RU" sz="1800" i="1" dirty="0" smtClean="0"/>
            <a:t> </a:t>
          </a:r>
          <a:r>
            <a:rPr lang="ru-RU" sz="1800" dirty="0" smtClean="0"/>
            <a:t>для обсуждения заполнения чек-листа «Показатели эффективности реализации плана адаптации», выделяя достижения и области для дальнейшего профессионального развития;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91FE7CA4-FF74-4996-879D-6750D2B89F65}">
      <dgm:prSet phldrT="[Текст]" custT="1"/>
      <dgm:spPr/>
      <dgm:t>
        <a:bodyPr/>
        <a:lstStyle/>
        <a:p>
          <a:pPr algn="just"/>
          <a:r>
            <a:rPr lang="ru-RU" sz="1800" dirty="0" smtClean="0"/>
            <a:t>определяет % выполнения плана адаптации педагога; </a:t>
          </a:r>
          <a:endParaRPr lang="ru-RU" sz="1800" dirty="0"/>
        </a:p>
      </dgm:t>
    </dgm:pt>
    <dgm:pt modelId="{086B4C8D-767B-415F-A82D-F6A12D549D04}" type="parTrans" cxnId="{0B531893-EA6B-4151-A7E5-0E1C12C8657F}">
      <dgm:prSet/>
      <dgm:spPr/>
      <dgm:t>
        <a:bodyPr/>
        <a:lstStyle/>
        <a:p>
          <a:endParaRPr lang="ru-RU"/>
        </a:p>
      </dgm:t>
    </dgm:pt>
    <dgm:pt modelId="{54E23E2C-5551-4333-8577-B951FC998EF8}" type="sibTrans" cxnId="{0B531893-EA6B-4151-A7E5-0E1C12C8657F}">
      <dgm:prSet/>
      <dgm:spPr/>
      <dgm:t>
        <a:bodyPr/>
        <a:lstStyle/>
        <a:p>
          <a:endParaRPr lang="ru-RU"/>
        </a:p>
      </dgm:t>
    </dgm:pt>
    <dgm:pt modelId="{C21E5D78-61BE-4FD9-8929-F508AFE96D26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анализ уровня достижений обучающимися образовательных результатов в классах данного педагога в целях выявления соответствия требованиям к результатам освоения образовательной программы по предмету; </a:t>
          </a:r>
          <a:endParaRPr lang="ru-RU" sz="1800" dirty="0"/>
        </a:p>
      </dgm:t>
    </dgm:pt>
    <dgm:pt modelId="{A283D7F0-FE38-4956-90C9-D48A6EAEBE20}" type="parTrans" cxnId="{91BB9CF5-E2A9-4CB9-B2C2-B506ADA7A20E}">
      <dgm:prSet/>
      <dgm:spPr/>
      <dgm:t>
        <a:bodyPr/>
        <a:lstStyle/>
        <a:p>
          <a:endParaRPr lang="ru-RU"/>
        </a:p>
      </dgm:t>
    </dgm:pt>
    <dgm:pt modelId="{0CC43579-31BC-4F67-BF8F-DEB2A6FE417E}" type="sibTrans" cxnId="{91BB9CF5-E2A9-4CB9-B2C2-B506ADA7A20E}">
      <dgm:prSet/>
      <dgm:spPr/>
      <dgm:t>
        <a:bodyPr/>
        <a:lstStyle/>
        <a:p>
          <a:endParaRPr lang="ru-RU"/>
        </a:p>
      </dgm:t>
    </dgm:pt>
    <dgm:pt modelId="{E7C3DFC3-FE0C-4320-84BC-770AB9947688}">
      <dgm:prSet phldrT="[Текст]" custT="1"/>
      <dgm:spPr/>
      <dgm:t>
        <a:bodyPr/>
        <a:lstStyle/>
        <a:p>
          <a:pPr algn="just"/>
          <a:r>
            <a:rPr lang="ru-RU" sz="1800" dirty="0" smtClean="0"/>
            <a:t>совместно с педагогом разрабатывает </a:t>
          </a:r>
          <a:r>
            <a:rPr lang="ru-RU" sz="1800" b="1" dirty="0" smtClean="0"/>
            <a:t>индивидуальный план профессионального развития </a:t>
          </a:r>
          <a:r>
            <a:rPr lang="ru-RU" sz="1800" dirty="0" smtClean="0"/>
            <a:t>педагога</a:t>
          </a:r>
          <a:endParaRPr lang="ru-RU" sz="1800" dirty="0"/>
        </a:p>
      </dgm:t>
    </dgm:pt>
    <dgm:pt modelId="{C6897A0D-CB50-4B14-8436-47E3C2ECB74F}" type="parTrans" cxnId="{BD2F806C-9D47-4C7C-A01D-354F15926107}">
      <dgm:prSet/>
      <dgm:spPr/>
      <dgm:t>
        <a:bodyPr/>
        <a:lstStyle/>
        <a:p>
          <a:endParaRPr lang="ru-RU"/>
        </a:p>
      </dgm:t>
    </dgm:pt>
    <dgm:pt modelId="{AE8937AB-60A5-42CE-A4CA-5A54110C7FFA}" type="sibTrans" cxnId="{BD2F806C-9D47-4C7C-A01D-354F15926107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763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D7BDD1-BFA8-4B87-8D8E-50124DA7DAA0}" type="presOf" srcId="{91FE7CA4-FF74-4996-879D-6750D2B89F65}" destId="{278F665A-9514-457E-B531-516616455E87}" srcOrd="0" destOrd="1" presId="urn:microsoft.com/office/officeart/2005/8/layout/vList2"/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0B531893-EA6B-4151-A7E5-0E1C12C8657F}" srcId="{888FDA65-C66B-48AE-A151-2099899C2233}" destId="{91FE7CA4-FF74-4996-879D-6750D2B89F65}" srcOrd="1" destOrd="0" parTransId="{086B4C8D-767B-415F-A82D-F6A12D549D04}" sibTransId="{54E23E2C-5551-4333-8577-B951FC998EF8}"/>
    <dgm:cxn modelId="{7882C69C-393B-41C9-A1D0-16C861E979DB}" type="presOf" srcId="{E7C3DFC3-FE0C-4320-84BC-770AB9947688}" destId="{278F665A-9514-457E-B531-516616455E87}" srcOrd="0" destOrd="3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BD2F806C-9D47-4C7C-A01D-354F15926107}" srcId="{888FDA65-C66B-48AE-A151-2099899C2233}" destId="{E7C3DFC3-FE0C-4320-84BC-770AB9947688}" srcOrd="3" destOrd="0" parTransId="{C6897A0D-CB50-4B14-8436-47E3C2ECB74F}" sibTransId="{AE8937AB-60A5-42CE-A4CA-5A54110C7FFA}"/>
    <dgm:cxn modelId="{6E0B053F-EEDF-4DB1-AB9A-6394B8F28C45}" type="presOf" srcId="{C21E5D78-61BE-4FD9-8929-F508AFE96D26}" destId="{278F665A-9514-457E-B531-516616455E87}" srcOrd="0" destOrd="2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91BB9CF5-E2A9-4CB9-B2C2-B506ADA7A20E}" srcId="{888FDA65-C66B-48AE-A151-2099899C2233}" destId="{C21E5D78-61BE-4FD9-8929-F508AFE96D26}" srcOrd="2" destOrd="0" parTransId="{A283D7F0-FE38-4956-90C9-D48A6EAEBE20}" sibTransId="{0CC43579-31BC-4F67-BF8F-DEB2A6FE417E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Куратор</a:t>
          </a:r>
          <a:r>
            <a:rPr lang="ru-RU" sz="3700" dirty="0" smtClean="0">
              <a:solidFill>
                <a:srgbClr val="932134"/>
              </a:solidFill>
            </a:rPr>
            <a:t> </a:t>
          </a:r>
          <a:endParaRPr lang="ru-RU" sz="37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осуществляет промежуточный контроль выполнения индивидуального плана развития и соблюдение сроков реализации мероприятий;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3DD432FB-88D8-44FF-B566-125BB10068FC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собеседование с педагогом-наставником и педагогом, выясняет причины несоблюдения сроков, если таковые имеются (чек-лист), при необходимости</a:t>
          </a:r>
          <a:r>
            <a:rPr lang="ru-RU" sz="1800" b="1" dirty="0" smtClean="0"/>
            <a:t> </a:t>
          </a:r>
          <a:r>
            <a:rPr lang="ru-RU" sz="1800" dirty="0" smtClean="0"/>
            <a:t>корректируют индивидуальный план развития</a:t>
          </a:r>
          <a:endParaRPr lang="ru-RU" sz="1800" dirty="0"/>
        </a:p>
      </dgm:t>
    </dgm:pt>
    <dgm:pt modelId="{1EC5C0ED-08BB-418E-90F2-EFE3F979C809}" type="parTrans" cxnId="{24D504BD-F3DD-45E9-9D02-3BCA6E5BCCE1}">
      <dgm:prSet/>
      <dgm:spPr/>
      <dgm:t>
        <a:bodyPr/>
        <a:lstStyle/>
        <a:p>
          <a:endParaRPr lang="ru-RU"/>
        </a:p>
      </dgm:t>
    </dgm:pt>
    <dgm:pt modelId="{A9247A34-3C54-4199-BC1D-A6C55FCF81E6}" type="sibTrans" cxnId="{24D504BD-F3DD-45E9-9D02-3BCA6E5BCCE1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745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24D504BD-F3DD-45E9-9D02-3BCA6E5BCCE1}" srcId="{888FDA65-C66B-48AE-A151-2099899C2233}" destId="{3DD432FB-88D8-44FF-B566-125BB10068FC}" srcOrd="1" destOrd="0" parTransId="{1EC5C0ED-08BB-418E-90F2-EFE3F979C809}" sibTransId="{A9247A34-3C54-4199-BC1D-A6C55FCF81E6}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CB40DEE5-60BA-483C-9037-F488EB1C61D3}" type="presOf" srcId="{3DD432FB-88D8-44FF-B566-125BB10068FC}" destId="{278F665A-9514-457E-B531-516616455E87}" srcOrd="0" destOrd="1" presId="urn:microsoft.com/office/officeart/2005/8/layout/vList2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Педагог-наставник </a:t>
          </a:r>
          <a:endParaRPr lang="ru-RU" sz="32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консультирует и оказывает помощь педагогу на протяжении реализации индивидуального плана развития;</a:t>
          </a:r>
          <a:r>
            <a:rPr lang="ru-RU" sz="1800" b="1" dirty="0" smtClean="0"/>
            <a:t>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7E5626B1-23B2-42BD-A29C-14F9B94C6B9C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подготовку педагога к тестированию в ГАОУ ДПО МЦКО согласно инструкции (приложение № 7 к Методическим рекомендациям)</a:t>
          </a:r>
          <a:endParaRPr lang="ru-RU" sz="1800" dirty="0"/>
        </a:p>
      </dgm:t>
    </dgm:pt>
    <dgm:pt modelId="{0A96973C-4C28-4923-8173-0B6648FC190F}" type="parTrans" cxnId="{BB83F3CD-A434-4305-B8E9-686930A8A8D4}">
      <dgm:prSet/>
      <dgm:spPr/>
      <dgm:t>
        <a:bodyPr/>
        <a:lstStyle/>
        <a:p>
          <a:endParaRPr lang="ru-RU"/>
        </a:p>
      </dgm:t>
    </dgm:pt>
    <dgm:pt modelId="{47DB14FC-0945-4D0B-B21A-2E171F59B0B4}" type="sibTrans" cxnId="{BB83F3CD-A434-4305-B8E9-686930A8A8D4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657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BB83F3CD-A434-4305-B8E9-686930A8A8D4}" srcId="{888FDA65-C66B-48AE-A151-2099899C2233}" destId="{7E5626B1-23B2-42BD-A29C-14F9B94C6B9C}" srcOrd="1" destOrd="0" parTransId="{0A96973C-4C28-4923-8173-0B6648FC190F}" sibTransId="{47DB14FC-0945-4D0B-B21A-2E171F59B0B4}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A9556A9F-4A59-4EA8-A7E4-88B76222F810}" type="presOf" srcId="{7E5626B1-23B2-42BD-A29C-14F9B94C6B9C}" destId="{278F665A-9514-457E-B531-516616455E87}" srcOrd="0" destOrd="1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Куратор</a:t>
          </a:r>
          <a:r>
            <a:rPr lang="ru-RU" sz="3500" dirty="0" smtClean="0">
              <a:solidFill>
                <a:srgbClr val="932134"/>
              </a:solidFill>
            </a:rPr>
            <a:t> </a:t>
          </a:r>
          <a:endParaRPr lang="ru-RU" sz="35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анализирует жалобы родителей на работу вновь принятого педагога, делает вывод об обоснованности жалоб;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DAC92CD9-5954-4289-9E96-F19C1A2C9B70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опрос удовлетворенности планом адаптации педагога; </a:t>
          </a:r>
          <a:endParaRPr lang="ru-RU" sz="1800" dirty="0"/>
        </a:p>
      </dgm:t>
    </dgm:pt>
    <dgm:pt modelId="{6B453DC4-BD65-4C7A-A2AC-0E1B42EA4695}" type="parTrans" cxnId="{733CD0CD-5E2C-44C4-AEBD-FCED4EFA5D86}">
      <dgm:prSet/>
      <dgm:spPr/>
    </dgm:pt>
    <dgm:pt modelId="{432A97CB-D0A9-41DB-A052-A9C933FA618C}" type="sibTrans" cxnId="{733CD0CD-5E2C-44C4-AEBD-FCED4EFA5D86}">
      <dgm:prSet/>
      <dgm:spPr/>
    </dgm:pt>
    <dgm:pt modelId="{94595226-3114-46E1-BCEB-E99A8DAF80DB}">
      <dgm:prSet phldrT="[Текст]" custT="1"/>
      <dgm:spPr/>
      <dgm:t>
        <a:bodyPr/>
        <a:lstStyle/>
        <a:p>
          <a:pPr algn="just"/>
          <a:r>
            <a:rPr lang="ru-RU" sz="1800" dirty="0" smtClean="0"/>
            <a:t>анализирует результаты</a:t>
          </a:r>
          <a:r>
            <a:rPr lang="ru-RU" sz="1800" i="1" dirty="0" smtClean="0"/>
            <a:t> </a:t>
          </a:r>
          <a:r>
            <a:rPr lang="ru-RU" sz="1800" dirty="0" smtClean="0"/>
            <a:t>реализации плана адаптации педагога, формулирует выводы</a:t>
          </a:r>
          <a:endParaRPr lang="ru-RU" sz="1800" dirty="0"/>
        </a:p>
      </dgm:t>
    </dgm:pt>
    <dgm:pt modelId="{9984341D-8E15-48E3-86E8-3D0EA2143338}" type="parTrans" cxnId="{07439C25-ED17-407C-8BC6-947EB3F05D91}">
      <dgm:prSet/>
      <dgm:spPr/>
    </dgm:pt>
    <dgm:pt modelId="{64F648A3-50EF-41F6-9FF2-B95C1D15FC81}" type="sibTrans" cxnId="{07439C25-ED17-407C-8BC6-947EB3F05D91}">
      <dgm:prSet/>
      <dgm:spPr/>
    </dgm:pt>
    <dgm:pt modelId="{AAEB987C-6C36-4935-9C60-8BDB481ABED7}">
      <dgm:prSet phldrT="[Текст]" custT="1"/>
      <dgm:spPr/>
      <dgm:t>
        <a:bodyPr/>
        <a:lstStyle/>
        <a:p>
          <a:pPr algn="just"/>
          <a:r>
            <a:rPr lang="ru-RU" sz="1800" dirty="0" smtClean="0"/>
            <a:t>беседует с педагогом-наставником и педагогом по удовлетворенности педагога результатами адаптации, используя данные опроса (по чек-листу); </a:t>
          </a:r>
          <a:endParaRPr lang="ru-RU" sz="1800" dirty="0"/>
        </a:p>
      </dgm:t>
    </dgm:pt>
    <dgm:pt modelId="{08590D4B-9E3F-47EC-9FF3-DF7A3A249E7D}" type="parTrans" cxnId="{0A66E812-ECC1-44CC-BCDC-32175410B1F3}">
      <dgm:prSet/>
      <dgm:spPr/>
    </dgm:pt>
    <dgm:pt modelId="{2449EFBF-DF64-4585-8168-AC303287B631}" type="sibTrans" cxnId="{0A66E812-ECC1-44CC-BCDC-32175410B1F3}">
      <dgm:prSet/>
      <dgm:spPr/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653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A9694CB3-B7EB-44B2-AE8D-AF821FCD4C56}" type="presOf" srcId="{94595226-3114-46E1-BCEB-E99A8DAF80DB}" destId="{278F665A-9514-457E-B531-516616455E87}" srcOrd="0" destOrd="3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733CD0CD-5E2C-44C4-AEBD-FCED4EFA5D86}" srcId="{888FDA65-C66B-48AE-A151-2099899C2233}" destId="{DAC92CD9-5954-4289-9E96-F19C1A2C9B70}" srcOrd="1" destOrd="0" parTransId="{6B453DC4-BD65-4C7A-A2AC-0E1B42EA4695}" sibTransId="{432A97CB-D0A9-41DB-A052-A9C933FA618C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0A66E812-ECC1-44CC-BCDC-32175410B1F3}" srcId="{888FDA65-C66B-48AE-A151-2099899C2233}" destId="{AAEB987C-6C36-4935-9C60-8BDB481ABED7}" srcOrd="2" destOrd="0" parTransId="{08590D4B-9E3F-47EC-9FF3-DF7A3A249E7D}" sibTransId="{2449EFBF-DF64-4585-8168-AC303287B631}"/>
    <dgm:cxn modelId="{78B3DF8D-B060-48A6-84B2-24E59C27C126}" type="presOf" srcId="{AAEB987C-6C36-4935-9C60-8BDB481ABED7}" destId="{278F665A-9514-457E-B531-516616455E87}" srcOrd="0" destOrd="2" presId="urn:microsoft.com/office/officeart/2005/8/layout/vList2"/>
    <dgm:cxn modelId="{D65F14C0-49B7-4426-A6D7-2EC31A46558B}" type="presOf" srcId="{DAC92CD9-5954-4289-9E96-F19C1A2C9B70}" destId="{278F665A-9514-457E-B531-516616455E87}" srcOrd="0" destOrd="1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07439C25-ED17-407C-8BC6-947EB3F05D91}" srcId="{888FDA65-C66B-48AE-A151-2099899C2233}" destId="{94595226-3114-46E1-BCEB-E99A8DAF80DB}" srcOrd="3" destOrd="0" parTransId="{9984341D-8E15-48E3-86E8-3D0EA2143338}" sibTransId="{64F648A3-50EF-41F6-9FF2-B95C1D15FC81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Педагог-наставник</a:t>
          </a:r>
          <a:r>
            <a:rPr lang="ru-RU" sz="2700" dirty="0" smtClean="0">
              <a:solidFill>
                <a:srgbClr val="932134"/>
              </a:solidFill>
            </a:rPr>
            <a:t> </a:t>
          </a:r>
          <a:endParaRPr lang="ru-RU" sz="27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консультирует педагога в процессе подготовки </a:t>
          </a:r>
          <a:r>
            <a:rPr lang="ru-RU" sz="1800" b="1" dirty="0" smtClean="0"/>
            <a:t>публичного итогового мероприятия</a:t>
          </a:r>
          <a:r>
            <a:rPr lang="ru-RU" sz="1800" dirty="0" smtClean="0"/>
            <a:t> с презентацией результатов прохождения плана адаптации педагога и плана профессионального развития, отражающего цели и задачи на будущее;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25D885D1-6E72-4FE7-A4EC-E200EE7283E8}">
      <dgm:prSet phldrT="[Текст]" custT="1"/>
      <dgm:spPr/>
      <dgm:t>
        <a:bodyPr/>
        <a:lstStyle/>
        <a:p>
          <a:pPr algn="just"/>
          <a:r>
            <a:rPr lang="ru-RU" sz="1800" dirty="0" smtClean="0"/>
            <a:t>определяет % выполнения плана адаптации педагога, успешность прохождения диагностики предметных компетенций в ГАОУ ДПО МЦКО; </a:t>
          </a:r>
          <a:endParaRPr lang="ru-RU" sz="1800" dirty="0"/>
        </a:p>
      </dgm:t>
    </dgm:pt>
    <dgm:pt modelId="{63B60F22-7785-46DC-8459-4A4F847D7D00}" type="parTrans" cxnId="{16836DEE-C198-4E3C-9CA3-4650B82F1C39}">
      <dgm:prSet/>
      <dgm:spPr/>
      <dgm:t>
        <a:bodyPr/>
        <a:lstStyle/>
        <a:p>
          <a:endParaRPr lang="ru-RU"/>
        </a:p>
      </dgm:t>
    </dgm:pt>
    <dgm:pt modelId="{0EC6C7EA-1486-4950-93C3-9E688FE5ECBA}" type="sibTrans" cxnId="{16836DEE-C198-4E3C-9CA3-4650B82F1C39}">
      <dgm:prSet/>
      <dgm:spPr/>
      <dgm:t>
        <a:bodyPr/>
        <a:lstStyle/>
        <a:p>
          <a:endParaRPr lang="ru-RU"/>
        </a:p>
      </dgm:t>
    </dgm:pt>
    <dgm:pt modelId="{E547834C-A6BB-463F-A113-032BA4FF6A6A}">
      <dgm:prSet phldrT="[Текст]" custT="1"/>
      <dgm:spPr/>
      <dgm:t>
        <a:bodyPr/>
        <a:lstStyle/>
        <a:p>
          <a:pPr algn="just"/>
          <a:r>
            <a:rPr lang="ru-RU" sz="1800" dirty="0" smtClean="0"/>
            <a:t>проводит опрос удовлетворенности</a:t>
          </a:r>
          <a:r>
            <a:rPr lang="ru-RU" sz="1800" b="1" dirty="0" smtClean="0"/>
            <a:t> </a:t>
          </a:r>
          <a:r>
            <a:rPr lang="ru-RU" sz="1800" dirty="0" smtClean="0"/>
            <a:t>педагога результатами адаптации (приложение № 8 к Методическим рекомендациям); </a:t>
          </a:r>
          <a:endParaRPr lang="ru-RU" sz="1800" dirty="0"/>
        </a:p>
      </dgm:t>
    </dgm:pt>
    <dgm:pt modelId="{91AECA09-2B8F-4A4A-AEAF-888E07AED5E7}" type="parTrans" cxnId="{E4F2C7EF-8693-4131-AC3F-9CA5A9D85ADA}">
      <dgm:prSet/>
      <dgm:spPr/>
      <dgm:t>
        <a:bodyPr/>
        <a:lstStyle/>
        <a:p>
          <a:endParaRPr lang="ru-RU"/>
        </a:p>
      </dgm:t>
    </dgm:pt>
    <dgm:pt modelId="{DC2DE2AF-2C71-4C2E-8444-E86098F71D5F}" type="sibTrans" cxnId="{E4F2C7EF-8693-4131-AC3F-9CA5A9D85ADA}">
      <dgm:prSet/>
      <dgm:spPr/>
      <dgm:t>
        <a:bodyPr/>
        <a:lstStyle/>
        <a:p>
          <a:endParaRPr lang="ru-RU"/>
        </a:p>
      </dgm:t>
    </dgm:pt>
    <dgm:pt modelId="{74155942-45C9-412C-9187-C06C4F9EBC52}">
      <dgm:prSet phldrT="[Текст]" custT="1"/>
      <dgm:spPr/>
      <dgm:t>
        <a:bodyPr/>
        <a:lstStyle/>
        <a:p>
          <a:pPr algn="just"/>
          <a:r>
            <a:rPr lang="ru-RU" sz="1800" dirty="0" smtClean="0"/>
            <a:t>анализирует собственную наставническую деятельность по чек-листу «Оценка деятельности наставника, курирующего адаптацию вновь принятого педагога» (приложение № 6 Методических рекомендаций)</a:t>
          </a:r>
          <a:endParaRPr lang="ru-RU" sz="1800" dirty="0"/>
        </a:p>
      </dgm:t>
    </dgm:pt>
    <dgm:pt modelId="{7D250D37-ADB4-49B6-BEA2-4AB91254671A}" type="parTrans" cxnId="{461F4732-DD23-4ED4-B08C-FC650763CF56}">
      <dgm:prSet/>
      <dgm:spPr/>
      <dgm:t>
        <a:bodyPr/>
        <a:lstStyle/>
        <a:p>
          <a:endParaRPr lang="ru-RU"/>
        </a:p>
      </dgm:t>
    </dgm:pt>
    <dgm:pt modelId="{C002E008-0E92-43F8-855D-C4098C9F6AAC}" type="sibTrans" cxnId="{461F4732-DD23-4ED4-B08C-FC650763CF56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688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278772A-7183-4371-992C-4E3A6551B089}" type="presOf" srcId="{74155942-45C9-412C-9187-C06C4F9EBC52}" destId="{278F665A-9514-457E-B531-516616455E87}" srcOrd="0" destOrd="3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ACBE71B9-1353-4AA6-A3DE-4D40BBFC2072}" type="presOf" srcId="{E547834C-A6BB-463F-A113-032BA4FF6A6A}" destId="{278F665A-9514-457E-B531-516616455E87}" srcOrd="0" destOrd="2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4F54F6E6-0000-46C8-8AA4-83EED8854B62}" type="presOf" srcId="{25D885D1-6E72-4FE7-A4EC-E200EE7283E8}" destId="{278F665A-9514-457E-B531-516616455E87}" srcOrd="0" destOrd="1" presId="urn:microsoft.com/office/officeart/2005/8/layout/vList2"/>
    <dgm:cxn modelId="{461F4732-DD23-4ED4-B08C-FC650763CF56}" srcId="{888FDA65-C66B-48AE-A151-2099899C2233}" destId="{74155942-45C9-412C-9187-C06C4F9EBC52}" srcOrd="3" destOrd="0" parTransId="{7D250D37-ADB4-49B6-BEA2-4AB91254671A}" sibTransId="{C002E008-0E92-43F8-855D-C4098C9F6AAC}"/>
    <dgm:cxn modelId="{16836DEE-C198-4E3C-9CA3-4650B82F1C39}" srcId="{888FDA65-C66B-48AE-A151-2099899C2233}" destId="{25D885D1-6E72-4FE7-A4EC-E200EE7283E8}" srcOrd="1" destOrd="0" parTransId="{63B60F22-7785-46DC-8459-4A4F847D7D00}" sibTransId="{0EC6C7EA-1486-4950-93C3-9E688FE5ECBA}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E4F2C7EF-8693-4131-AC3F-9CA5A9D85ADA}" srcId="{888FDA65-C66B-48AE-A151-2099899C2233}" destId="{E547834C-A6BB-463F-A113-032BA4FF6A6A}" srcOrd="2" destOrd="0" parTransId="{91AECA09-2B8F-4A4A-AEAF-888E07AED5E7}" sibTransId="{DC2DE2AF-2C71-4C2E-8444-E86098F71D5F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Директор ОО </a:t>
          </a:r>
          <a:endParaRPr lang="ru-RU" sz="32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закрепление в образовательной организации не менее 80 % вновь принятых педагогов;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1BE3EE0D-62D5-4AB1-8087-8719E7150FCF}">
      <dgm:prSet phldrT="[Текст]" custT="1"/>
      <dgm:spPr/>
      <dgm:t>
        <a:bodyPr/>
        <a:lstStyle/>
        <a:p>
          <a:pPr algn="just"/>
          <a:r>
            <a:rPr lang="ru-RU" sz="1800" dirty="0" smtClean="0"/>
            <a:t>отсутствие вакансий по педагогическим должностям, связанных с увольнением вновь принятых педагогов, в течение учебного года (0 вакансий – 1 балл, 1 и более – 0 баллов); </a:t>
          </a:r>
          <a:endParaRPr lang="ru-RU" sz="1800" dirty="0"/>
        </a:p>
      </dgm:t>
    </dgm:pt>
    <dgm:pt modelId="{BED9F604-4DC1-414D-A692-73DF4FEBA85C}" type="parTrans" cxnId="{C9039D52-53FE-42BB-98F7-8523D1C7D38F}">
      <dgm:prSet/>
      <dgm:spPr/>
      <dgm:t>
        <a:bodyPr/>
        <a:lstStyle/>
        <a:p>
          <a:endParaRPr lang="ru-RU"/>
        </a:p>
      </dgm:t>
    </dgm:pt>
    <dgm:pt modelId="{3134A764-DB3B-41FA-A8B3-DA20953958BA}" type="sibTrans" cxnId="{C9039D52-53FE-42BB-98F7-8523D1C7D38F}">
      <dgm:prSet/>
      <dgm:spPr/>
      <dgm:t>
        <a:bodyPr/>
        <a:lstStyle/>
        <a:p>
          <a:endParaRPr lang="ru-RU"/>
        </a:p>
      </dgm:t>
    </dgm:pt>
    <dgm:pt modelId="{3C5DABCD-B89A-4E2D-92F1-EACB842D2399}">
      <dgm:prSet phldrT="[Текст]" custT="1"/>
      <dgm:spPr/>
      <dgm:t>
        <a:bodyPr/>
        <a:lstStyle/>
        <a:p>
          <a:pPr algn="just"/>
          <a:r>
            <a:rPr lang="ru-RU" sz="1800" dirty="0" smtClean="0"/>
            <a:t>удовлетворенность педагогов ресурсами ОО для успешного выполнения должностных обязанностей по результатам опроса (% положительных ответов, не ниже 60%)</a:t>
          </a:r>
          <a:endParaRPr lang="ru-RU" sz="1800" dirty="0"/>
        </a:p>
      </dgm:t>
    </dgm:pt>
    <dgm:pt modelId="{FF189851-8900-4DBF-8896-CC1DB345ACD7}" type="parTrans" cxnId="{F3E6D15D-39A5-4F8E-97C3-33E2FABB2397}">
      <dgm:prSet/>
      <dgm:spPr/>
      <dgm:t>
        <a:bodyPr/>
        <a:lstStyle/>
        <a:p>
          <a:endParaRPr lang="ru-RU"/>
        </a:p>
      </dgm:t>
    </dgm:pt>
    <dgm:pt modelId="{43FA47AB-8624-43D0-B1B1-EA555E025798}" type="sibTrans" cxnId="{F3E6D15D-39A5-4F8E-97C3-33E2FABB2397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697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C9039D52-53FE-42BB-98F7-8523D1C7D38F}" srcId="{888FDA65-C66B-48AE-A151-2099899C2233}" destId="{1BE3EE0D-62D5-4AB1-8087-8719E7150FCF}" srcOrd="1" destOrd="0" parTransId="{BED9F604-4DC1-414D-A692-73DF4FEBA85C}" sibTransId="{3134A764-DB3B-41FA-A8B3-DA20953958BA}"/>
    <dgm:cxn modelId="{F3E6D15D-39A5-4F8E-97C3-33E2FABB2397}" srcId="{888FDA65-C66B-48AE-A151-2099899C2233}" destId="{3C5DABCD-B89A-4E2D-92F1-EACB842D2399}" srcOrd="2" destOrd="0" parTransId="{FF189851-8900-4DBF-8896-CC1DB345ACD7}" sibTransId="{43FA47AB-8624-43D0-B1B1-EA555E025798}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66F49BA6-111F-4BA3-8F21-414C1152697E}" type="presOf" srcId="{1BE3EE0D-62D5-4AB1-8087-8719E7150FCF}" destId="{278F665A-9514-457E-B531-516616455E87}" srcOrd="0" destOrd="1" presId="urn:microsoft.com/office/officeart/2005/8/layout/vList2"/>
    <dgm:cxn modelId="{3437BCE8-FE92-478A-8A7A-6B4BF0CECE2F}" type="presOf" srcId="{3C5DABCD-B89A-4E2D-92F1-EACB842D2399}" destId="{278F665A-9514-457E-B531-516616455E87}" srcOrd="0" destOrd="2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Куратор</a:t>
          </a:r>
          <a:endParaRPr lang="ru-RU" sz="32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удовлетворенность вновь принятых педагогов результатами адаптации по результатам опроса (% положительных ответов, не ниже 60%);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D83DA00D-D23C-4B7D-9B0E-ECD4BF90F8A2}">
      <dgm:prSet phldrT="[Текст]" custT="1"/>
      <dgm:spPr/>
      <dgm:t>
        <a:bodyPr/>
        <a:lstStyle/>
        <a:p>
          <a:pPr algn="just"/>
          <a:r>
            <a:rPr lang="ru-RU" sz="1800" dirty="0" smtClean="0"/>
            <a:t>отсутствие обоснованных письменных жалоб родителей на профессиональную деятельность вновь принятого педагога; </a:t>
          </a:r>
          <a:endParaRPr lang="ru-RU" sz="1800" dirty="0"/>
        </a:p>
      </dgm:t>
    </dgm:pt>
    <dgm:pt modelId="{2625690A-4670-40AA-A288-BC8E6459B506}" type="parTrans" cxnId="{AC74B250-A7F0-45B0-8873-4D645D984F1C}">
      <dgm:prSet/>
      <dgm:spPr/>
      <dgm:t>
        <a:bodyPr/>
        <a:lstStyle/>
        <a:p>
          <a:endParaRPr lang="ru-RU"/>
        </a:p>
      </dgm:t>
    </dgm:pt>
    <dgm:pt modelId="{93ACC240-0B77-4FE8-A18B-B536D82FE2D5}" type="sibTrans" cxnId="{AC74B250-A7F0-45B0-8873-4D645D984F1C}">
      <dgm:prSet/>
      <dgm:spPr/>
      <dgm:t>
        <a:bodyPr/>
        <a:lstStyle/>
        <a:p>
          <a:endParaRPr lang="ru-RU"/>
        </a:p>
      </dgm:t>
    </dgm:pt>
    <dgm:pt modelId="{05CBEAF9-649D-4E87-89D5-62DDF8510366}">
      <dgm:prSet phldrT="[Текст]" custT="1"/>
      <dgm:spPr/>
      <dgm:t>
        <a:bodyPr/>
        <a:lstStyle/>
        <a:p>
          <a:pPr algn="just"/>
          <a:r>
            <a:rPr lang="ru-RU" sz="1800" dirty="0" smtClean="0"/>
            <a:t>% вновь принятых педагогов, усвоивших локальные нормативные акты ОО</a:t>
          </a:r>
          <a:endParaRPr lang="ru-RU" sz="1800" dirty="0"/>
        </a:p>
      </dgm:t>
    </dgm:pt>
    <dgm:pt modelId="{5D705929-C19E-4C6A-A243-3ABE8FEFC6B6}" type="parTrans" cxnId="{E6461C97-5669-495D-91A0-2405401150DF}">
      <dgm:prSet/>
      <dgm:spPr/>
      <dgm:t>
        <a:bodyPr/>
        <a:lstStyle/>
        <a:p>
          <a:endParaRPr lang="ru-RU"/>
        </a:p>
      </dgm:t>
    </dgm:pt>
    <dgm:pt modelId="{462B521F-9D0C-426E-863A-CD3A98219852}" type="sibTrans" cxnId="{E6461C97-5669-495D-91A0-2405401150DF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63008" custLinFactNeighborY="20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A1ABE8DD-6450-4004-B2A5-9CE7495013F5}" type="presOf" srcId="{05CBEAF9-649D-4E87-89D5-62DDF8510366}" destId="{278F665A-9514-457E-B531-516616455E87}" srcOrd="0" destOrd="2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E6461C97-5669-495D-91A0-2405401150DF}" srcId="{888FDA65-C66B-48AE-A151-2099899C2233}" destId="{05CBEAF9-649D-4E87-89D5-62DDF8510366}" srcOrd="2" destOrd="0" parTransId="{5D705929-C19E-4C6A-A243-3ABE8FEFC6B6}" sibTransId="{462B521F-9D0C-426E-863A-CD3A98219852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7AAB9776-9FE3-47DE-AB52-18D6B0A8A433}" type="presOf" srcId="{D83DA00D-D23C-4B7D-9B0E-ECD4BF90F8A2}" destId="{278F665A-9514-457E-B531-516616455E87}" srcOrd="0" destOrd="1" presId="urn:microsoft.com/office/officeart/2005/8/layout/vList2"/>
    <dgm:cxn modelId="{AC74B250-A7F0-45B0-8873-4D645D984F1C}" srcId="{888FDA65-C66B-48AE-A151-2099899C2233}" destId="{D83DA00D-D23C-4B7D-9B0E-ECD4BF90F8A2}" srcOrd="1" destOrd="0" parTransId="{2625690A-4670-40AA-A288-BC8E6459B506}" sibTransId="{93ACC240-0B77-4FE8-A18B-B536D82FE2D5}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 custT="1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sz="3200" dirty="0" smtClean="0">
              <a:solidFill>
                <a:srgbClr val="932134"/>
              </a:solidFill>
            </a:rPr>
            <a:t>Педагог-наставник</a:t>
          </a:r>
          <a:endParaRPr lang="ru-RU" sz="3200" dirty="0">
            <a:solidFill>
              <a:srgbClr val="932134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4CF9EB07-B188-456E-97D9-AC528E94A88B}">
      <dgm:prSet phldrT="[Текст]" custT="1"/>
      <dgm:spPr/>
      <dgm:t>
        <a:bodyPr/>
        <a:lstStyle/>
        <a:p>
          <a:pPr algn="just"/>
          <a:r>
            <a:rPr lang="ru-RU" sz="1800" dirty="0" smtClean="0"/>
            <a:t>% выполнения плана работы по адаптации вновь принятых педагогов (80%-100% – полное соответствие показателю; 60-79% – частичное соответствие показателю; менее 59% – несоответствие показателю);</a:t>
          </a:r>
          <a:r>
            <a:rPr lang="ru-RU" sz="1800" i="1" dirty="0" smtClean="0"/>
            <a:t> </a:t>
          </a:r>
          <a:endParaRPr lang="ru-RU" sz="1800" dirty="0"/>
        </a:p>
      </dgm:t>
    </dgm:pt>
    <dgm:pt modelId="{CBF5AFF9-8685-449E-B5DC-55F9048759F2}" type="parTrans" cxnId="{C0468132-489B-4628-AD85-8A676CFA7C60}">
      <dgm:prSet/>
      <dgm:spPr/>
      <dgm:t>
        <a:bodyPr/>
        <a:lstStyle/>
        <a:p>
          <a:endParaRPr lang="ru-RU"/>
        </a:p>
      </dgm:t>
    </dgm:pt>
    <dgm:pt modelId="{6A484530-910C-42AF-87ED-935331D65AD7}" type="sibTrans" cxnId="{C0468132-489B-4628-AD85-8A676CFA7C60}">
      <dgm:prSet/>
      <dgm:spPr/>
      <dgm:t>
        <a:bodyPr/>
        <a:lstStyle/>
        <a:p>
          <a:endParaRPr lang="ru-RU"/>
        </a:p>
      </dgm:t>
    </dgm:pt>
    <dgm:pt modelId="{D8B8EEC0-9392-4B6C-836F-9C6BEBB9692B}">
      <dgm:prSet phldrT="[Текст]" custT="1"/>
      <dgm:spPr/>
      <dgm:t>
        <a:bodyPr/>
        <a:lstStyle/>
        <a:p>
          <a:pPr algn="just"/>
          <a:r>
            <a:rPr lang="ru-RU" sz="1800" dirty="0" smtClean="0"/>
            <a:t>количество вновь принятых педагогов, прошедших диагностику предметных компетенций (не ниже базового уровня) в ГАОУ ДПО МЦКО по окончании адаптации; </a:t>
          </a:r>
          <a:endParaRPr lang="ru-RU" sz="1800" dirty="0"/>
        </a:p>
      </dgm:t>
    </dgm:pt>
    <dgm:pt modelId="{182C50A5-FD55-4F4A-B702-692B96BF4869}" type="parTrans" cxnId="{ED190602-09E2-4356-B25B-E66B6AEB6E19}">
      <dgm:prSet/>
      <dgm:spPr/>
      <dgm:t>
        <a:bodyPr/>
        <a:lstStyle/>
        <a:p>
          <a:endParaRPr lang="ru-RU"/>
        </a:p>
      </dgm:t>
    </dgm:pt>
    <dgm:pt modelId="{E155978D-170A-4D29-BAE6-5574F2F48CBE}" type="sibTrans" cxnId="{ED190602-09E2-4356-B25B-E66B6AEB6E19}">
      <dgm:prSet/>
      <dgm:spPr/>
      <dgm:t>
        <a:bodyPr/>
        <a:lstStyle/>
        <a:p>
          <a:endParaRPr lang="ru-RU"/>
        </a:p>
      </dgm:t>
    </dgm:pt>
    <dgm:pt modelId="{A6C8C573-C5DD-4B7A-88AD-E19057E42A58}">
      <dgm:prSet phldrT="[Текст]" custT="1"/>
      <dgm:spPr/>
      <dgm:t>
        <a:bodyPr/>
        <a:lstStyle/>
        <a:p>
          <a:pPr algn="just"/>
          <a:r>
            <a:rPr lang="ru-RU" sz="1800" dirty="0" smtClean="0"/>
            <a:t>отсутствие обоснованных письменных жалоб родителей на профессиональную деятельность вновь принятого педагога; </a:t>
          </a:r>
          <a:endParaRPr lang="ru-RU" sz="1800" dirty="0"/>
        </a:p>
      </dgm:t>
    </dgm:pt>
    <dgm:pt modelId="{F80447D2-0EF9-4B63-84BE-1B94F1769249}" type="parTrans" cxnId="{DAFB2086-7901-4954-A8DB-CBF7D20F3E8F}">
      <dgm:prSet/>
      <dgm:spPr/>
      <dgm:t>
        <a:bodyPr/>
        <a:lstStyle/>
        <a:p>
          <a:endParaRPr lang="ru-RU"/>
        </a:p>
      </dgm:t>
    </dgm:pt>
    <dgm:pt modelId="{F42EDC6E-77DB-4E1D-BAB2-368867779E14}" type="sibTrans" cxnId="{DAFB2086-7901-4954-A8DB-CBF7D20F3E8F}">
      <dgm:prSet/>
      <dgm:spPr/>
      <dgm:t>
        <a:bodyPr/>
        <a:lstStyle/>
        <a:p>
          <a:endParaRPr lang="ru-RU"/>
        </a:p>
      </dgm:t>
    </dgm:pt>
    <dgm:pt modelId="{C5FAA26E-EBD3-4029-B374-C5281A0E964E}">
      <dgm:prSet phldrT="[Текст]" custT="1"/>
      <dgm:spPr/>
      <dgm:t>
        <a:bodyPr/>
        <a:lstStyle/>
        <a:p>
          <a:pPr algn="just"/>
          <a:r>
            <a:rPr lang="ru-RU" sz="1800" dirty="0" smtClean="0"/>
            <a:t>удовлетворенность вновь принятых педагогов планом адаптации по результатам опроса (86%-100% – высокий уровень; 71-85% – повышенный уровень; 60-70% – базовый уровень</a:t>
          </a:r>
          <a:endParaRPr lang="ru-RU" sz="1800" dirty="0"/>
        </a:p>
      </dgm:t>
    </dgm:pt>
    <dgm:pt modelId="{CE797994-9F97-4CB0-9E3D-232F38D30943}" type="parTrans" cxnId="{02FE9326-50DB-4AEA-8AA8-2812F2EE0ECA}">
      <dgm:prSet/>
      <dgm:spPr/>
      <dgm:t>
        <a:bodyPr/>
        <a:lstStyle/>
        <a:p>
          <a:endParaRPr lang="ru-RU"/>
        </a:p>
      </dgm:t>
    </dgm:pt>
    <dgm:pt modelId="{AC1DEABA-963B-4DEC-8944-F9895A9E6C8C}" type="sibTrans" cxnId="{02FE9326-50DB-4AEA-8AA8-2812F2EE0ECA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1" custScaleY="597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665A-9514-457E-B531-516616455E87}" type="pres">
      <dgm:prSet presAssocID="{888FDA65-C66B-48AE-A151-2099899C223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F878BA-4CE2-473D-A948-6081EE537378}" type="presOf" srcId="{C5FAA26E-EBD3-4029-B374-C5281A0E964E}" destId="{278F665A-9514-457E-B531-516616455E87}" srcOrd="0" destOrd="3" presId="urn:microsoft.com/office/officeart/2005/8/layout/vList2"/>
    <dgm:cxn modelId="{F49C4D4A-EEB6-455B-B6AE-800AE6435A86}" type="presOf" srcId="{4CF9EB07-B188-456E-97D9-AC528E94A88B}" destId="{278F665A-9514-457E-B531-516616455E87}" srcOrd="0" destOrd="0" presId="urn:microsoft.com/office/officeart/2005/8/layout/vList2"/>
    <dgm:cxn modelId="{ED190602-09E2-4356-B25B-E66B6AEB6E19}" srcId="{888FDA65-C66B-48AE-A151-2099899C2233}" destId="{D8B8EEC0-9392-4B6C-836F-9C6BEBB9692B}" srcOrd="1" destOrd="0" parTransId="{182C50A5-FD55-4F4A-B702-692B96BF4869}" sibTransId="{E155978D-170A-4D29-BAE6-5574F2F48CBE}"/>
    <dgm:cxn modelId="{DAA9D32A-866F-40A2-AA8A-8D5855A0A1EB}" type="presOf" srcId="{A6C8C573-C5DD-4B7A-88AD-E19057E42A58}" destId="{278F665A-9514-457E-B531-516616455E87}" srcOrd="0" destOrd="2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C0468132-489B-4628-AD85-8A676CFA7C60}" srcId="{888FDA65-C66B-48AE-A151-2099899C2233}" destId="{4CF9EB07-B188-456E-97D9-AC528E94A88B}" srcOrd="0" destOrd="0" parTransId="{CBF5AFF9-8685-449E-B5DC-55F9048759F2}" sibTransId="{6A484530-910C-42AF-87ED-935331D65AD7}"/>
    <dgm:cxn modelId="{02FE9326-50DB-4AEA-8AA8-2812F2EE0ECA}" srcId="{888FDA65-C66B-48AE-A151-2099899C2233}" destId="{C5FAA26E-EBD3-4029-B374-C5281A0E964E}" srcOrd="3" destOrd="0" parTransId="{CE797994-9F97-4CB0-9E3D-232F38D30943}" sibTransId="{AC1DEABA-963B-4DEC-8944-F9895A9E6C8C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527A26BD-6CEF-43A0-ACC4-7A4DD9DEA833}" type="presOf" srcId="{D8B8EEC0-9392-4B6C-836F-9C6BEBB9692B}" destId="{278F665A-9514-457E-B531-516616455E87}" srcOrd="0" destOrd="1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DAFB2086-7901-4954-A8DB-CBF7D20F3E8F}" srcId="{888FDA65-C66B-48AE-A151-2099899C2233}" destId="{A6C8C573-C5DD-4B7A-88AD-E19057E42A58}" srcOrd="2" destOrd="0" parTransId="{F80447D2-0EF9-4B63-84BE-1B94F1769249}" sibTransId="{F42EDC6E-77DB-4E1D-BAB2-368867779E14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4365464-C2C7-466C-BA79-BB2D4E4F50AB}" type="presParOf" srcId="{55FA53FA-F2A6-4E96-8CF8-44BC4AD005EE}" destId="{278F665A-9514-457E-B531-516616455E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Чек лист № 1 «Адаптация вновь принятого педагога»</a:t>
          </a:r>
          <a:endParaRPr lang="ru-RU" b="1" dirty="0">
            <a:solidFill>
              <a:schemeClr val="tx1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2743AB4F-90EC-45C9-9113-1E6D90BC5A28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Чек лист № 2 «Выявление профессиональных затруднений педагогического работника»</a:t>
          </a:r>
          <a:endParaRPr lang="ru-RU" dirty="0">
            <a:solidFill>
              <a:schemeClr val="tx1"/>
            </a:solidFill>
          </a:endParaRPr>
        </a:p>
      </dgm:t>
    </dgm:pt>
    <dgm:pt modelId="{66912F31-6E82-4BEA-B0C9-DA87056E2DF7}" type="parTrans" cxnId="{ACBC1920-50BF-4E6B-AFC2-1191C6A00C32}">
      <dgm:prSet/>
      <dgm:spPr/>
      <dgm:t>
        <a:bodyPr/>
        <a:lstStyle/>
        <a:p>
          <a:endParaRPr lang="ru-RU"/>
        </a:p>
      </dgm:t>
    </dgm:pt>
    <dgm:pt modelId="{074440B2-F928-44C3-92C9-4630621D4DC4}" type="sibTrans" cxnId="{ACBC1920-50BF-4E6B-AFC2-1191C6A00C32}">
      <dgm:prSet/>
      <dgm:spPr/>
      <dgm:t>
        <a:bodyPr/>
        <a:lstStyle/>
        <a:p>
          <a:endParaRPr lang="ru-RU"/>
        </a:p>
      </dgm:t>
    </dgm:pt>
    <dgm:pt modelId="{9804F805-C443-4B01-B23E-28E408CE92AA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Чек лист № 3 «Экспертное заключение по результатам посещения урока (занятия) или анализа технологической карты/плана-конспекта урока (занятия)»</a:t>
          </a:r>
          <a:endParaRPr lang="ru-RU" dirty="0">
            <a:solidFill>
              <a:schemeClr val="tx1"/>
            </a:solidFill>
          </a:endParaRPr>
        </a:p>
      </dgm:t>
    </dgm:pt>
    <dgm:pt modelId="{015AF2AD-4369-49A6-8EDC-334032153406}" type="parTrans" cxnId="{6D716EF4-0180-4A96-8B45-FBE3874E1D6F}">
      <dgm:prSet/>
      <dgm:spPr/>
      <dgm:t>
        <a:bodyPr/>
        <a:lstStyle/>
        <a:p>
          <a:endParaRPr lang="ru-RU"/>
        </a:p>
      </dgm:t>
    </dgm:pt>
    <dgm:pt modelId="{3B2BD3C1-3D01-4E3C-9940-8AD258EF0DCF}" type="sibTrans" cxnId="{6D716EF4-0180-4A96-8B45-FBE3874E1D6F}">
      <dgm:prSet/>
      <dgm:spPr/>
      <dgm:t>
        <a:bodyPr/>
        <a:lstStyle/>
        <a:p>
          <a:endParaRPr lang="ru-RU"/>
        </a:p>
      </dgm:t>
    </dgm:pt>
    <dgm:pt modelId="{5E35637A-D5C6-40E0-8735-7CD4E64F248C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Чек-лист № 4 «Анализ и самоанализ открытого образовательного мероприятия»</a:t>
          </a:r>
          <a:endParaRPr lang="ru-RU" dirty="0">
            <a:solidFill>
              <a:schemeClr val="tx1"/>
            </a:solidFill>
          </a:endParaRPr>
        </a:p>
      </dgm:t>
    </dgm:pt>
    <dgm:pt modelId="{8FC80895-5204-4B53-B91E-2D517AC14F6F}" type="parTrans" cxnId="{C7407CB9-3F93-47B0-8FF1-98AB99D274F6}">
      <dgm:prSet/>
      <dgm:spPr/>
      <dgm:t>
        <a:bodyPr/>
        <a:lstStyle/>
        <a:p>
          <a:endParaRPr lang="ru-RU"/>
        </a:p>
      </dgm:t>
    </dgm:pt>
    <dgm:pt modelId="{B693850E-4827-4CA3-94A8-1EA5C7C10930}" type="sibTrans" cxnId="{C7407CB9-3F93-47B0-8FF1-98AB99D274F6}">
      <dgm:prSet/>
      <dgm:spPr/>
      <dgm:t>
        <a:bodyPr/>
        <a:lstStyle/>
        <a:p>
          <a:endParaRPr lang="ru-RU"/>
        </a:p>
      </dgm:t>
    </dgm:pt>
    <dgm:pt modelId="{8C4B700A-B0DD-4D89-9ADF-516AE602D30F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Чек-лист № 5 «Показатели эффективности реализации плана работы по адаптации»</a:t>
          </a:r>
          <a:endParaRPr lang="ru-RU" dirty="0">
            <a:solidFill>
              <a:schemeClr val="tx1"/>
            </a:solidFill>
          </a:endParaRPr>
        </a:p>
      </dgm:t>
    </dgm:pt>
    <dgm:pt modelId="{72D6D324-1B05-4039-8E09-9CD8148C9DF6}" type="parTrans" cxnId="{543CD2F2-C1F4-47C2-8B4E-507E20A0F509}">
      <dgm:prSet/>
      <dgm:spPr/>
      <dgm:t>
        <a:bodyPr/>
        <a:lstStyle/>
        <a:p>
          <a:endParaRPr lang="ru-RU"/>
        </a:p>
      </dgm:t>
    </dgm:pt>
    <dgm:pt modelId="{DF62DDE1-917A-48F8-9DAB-C5E0CC56B5BB}" type="sibTrans" cxnId="{543CD2F2-C1F4-47C2-8B4E-507E20A0F509}">
      <dgm:prSet/>
      <dgm:spPr/>
      <dgm:t>
        <a:bodyPr/>
        <a:lstStyle/>
        <a:p>
          <a:endParaRPr lang="ru-RU"/>
        </a:p>
      </dgm:t>
    </dgm:pt>
    <dgm:pt modelId="{DA1507A0-3A4A-4391-B4CC-59B3856DB68D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Чек лист № 6 «Оценка деятельности наставника, курирующего адаптацию вновь принятого педагога»</a:t>
          </a:r>
          <a:endParaRPr lang="ru-RU" dirty="0">
            <a:solidFill>
              <a:schemeClr val="tx1"/>
            </a:solidFill>
          </a:endParaRPr>
        </a:p>
      </dgm:t>
    </dgm:pt>
    <dgm:pt modelId="{13037423-CCBB-41CE-9067-5AC8038443EF}" type="parTrans" cxnId="{5B51A8FE-7AE1-4B1B-B6DE-14A58B0FCBBA}">
      <dgm:prSet/>
      <dgm:spPr/>
      <dgm:t>
        <a:bodyPr/>
        <a:lstStyle/>
        <a:p>
          <a:endParaRPr lang="ru-RU"/>
        </a:p>
      </dgm:t>
    </dgm:pt>
    <dgm:pt modelId="{C3513CD2-146B-42BD-80B9-4B783D2B055A}" type="sibTrans" cxnId="{5B51A8FE-7AE1-4B1B-B6DE-14A58B0FCBBA}">
      <dgm:prSet/>
      <dgm:spPr/>
      <dgm:t>
        <a:bodyPr/>
        <a:lstStyle/>
        <a:p>
          <a:endParaRPr lang="ru-RU"/>
        </a:p>
      </dgm:t>
    </dgm:pt>
    <dgm:pt modelId="{AB276DCD-3305-404D-ABC1-AED3B8EBC034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Инструкция по подготовке педагога к тестированию в ГАОУ ДПО МЦКО</a:t>
          </a:r>
          <a:endParaRPr lang="ru-RU" dirty="0">
            <a:solidFill>
              <a:schemeClr val="tx1"/>
            </a:solidFill>
          </a:endParaRPr>
        </a:p>
      </dgm:t>
    </dgm:pt>
    <dgm:pt modelId="{48E5157C-EAD6-462E-886F-F43348DE1C38}" type="parTrans" cxnId="{6A792695-BED4-41E0-954F-89AFA6C1B2A0}">
      <dgm:prSet/>
      <dgm:spPr/>
      <dgm:t>
        <a:bodyPr/>
        <a:lstStyle/>
        <a:p>
          <a:endParaRPr lang="ru-RU"/>
        </a:p>
      </dgm:t>
    </dgm:pt>
    <dgm:pt modelId="{4B2E1BC1-AB4B-437C-8AAC-ED797656FAC4}" type="sibTrans" cxnId="{6A792695-BED4-41E0-954F-89AFA6C1B2A0}">
      <dgm:prSet/>
      <dgm:spPr/>
      <dgm:t>
        <a:bodyPr/>
        <a:lstStyle/>
        <a:p>
          <a:endParaRPr lang="ru-RU"/>
        </a:p>
      </dgm:t>
    </dgm:pt>
    <dgm:pt modelId="{2A225651-460E-46F0-9406-D7663463F96E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АНКЕТА  для вновь принятого педагога по определению степени удовлетворенности условиями работы в образовательной организации</a:t>
          </a:r>
          <a:endParaRPr lang="ru-RU" dirty="0">
            <a:solidFill>
              <a:schemeClr val="tx1"/>
            </a:solidFill>
          </a:endParaRPr>
        </a:p>
      </dgm:t>
    </dgm:pt>
    <dgm:pt modelId="{06222819-107B-4583-B902-995FA1F66E4A}" type="parTrans" cxnId="{83138598-1E04-4004-A82A-B47CA6828C1B}">
      <dgm:prSet/>
      <dgm:spPr/>
      <dgm:t>
        <a:bodyPr/>
        <a:lstStyle/>
        <a:p>
          <a:endParaRPr lang="ru-RU"/>
        </a:p>
      </dgm:t>
    </dgm:pt>
    <dgm:pt modelId="{F00A49C1-C49C-4A6D-8E4D-EBA8186C1D7F}" type="sibTrans" cxnId="{83138598-1E04-4004-A82A-B47CA6828C1B}">
      <dgm:prSet/>
      <dgm:spPr/>
      <dgm:t>
        <a:bodyPr/>
        <a:lstStyle/>
        <a:p>
          <a:endParaRPr lang="ru-RU"/>
        </a:p>
      </dgm:t>
    </dgm:pt>
    <dgm:pt modelId="{FA0309B8-B191-485B-8544-3219309ECC55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АНКЕТА для молодого педагога по определению степени эмоциональной комфортности</a:t>
          </a:r>
          <a:br>
            <a:rPr lang="ru-RU" b="1" dirty="0" smtClean="0">
              <a:solidFill>
                <a:schemeClr val="tx1"/>
              </a:solidFill>
            </a:rPr>
          </a:br>
          <a:endParaRPr lang="ru-RU" dirty="0">
            <a:solidFill>
              <a:schemeClr val="tx1"/>
            </a:solidFill>
          </a:endParaRPr>
        </a:p>
      </dgm:t>
    </dgm:pt>
    <dgm:pt modelId="{CA2D9B66-B154-47E6-A0BB-296CC8A7BA93}" type="parTrans" cxnId="{47BBE7F6-A84C-49C0-80CB-674F5D684335}">
      <dgm:prSet/>
      <dgm:spPr/>
      <dgm:t>
        <a:bodyPr/>
        <a:lstStyle/>
        <a:p>
          <a:endParaRPr lang="ru-RU"/>
        </a:p>
      </dgm:t>
    </dgm:pt>
    <dgm:pt modelId="{70EF303A-D040-42B4-A6F2-14057A563038}" type="sibTrans" cxnId="{47BBE7F6-A84C-49C0-80CB-674F5D684335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27EFF-2E1E-47BF-954E-2682F34A13F6}" type="pres">
      <dgm:prSet presAssocID="{5EA944BE-8278-4118-9469-62E8C66D2EF5}" presName="spacer" presStyleCnt="0"/>
      <dgm:spPr/>
    </dgm:pt>
    <dgm:pt modelId="{F9F1A8E1-2B64-4840-B913-E2B0A694FA53}" type="pres">
      <dgm:prSet presAssocID="{2743AB4F-90EC-45C9-9113-1E6D90BC5A28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7738CD-AFF3-4751-BFE5-99B7E766F326}" type="pres">
      <dgm:prSet presAssocID="{074440B2-F928-44C3-92C9-4630621D4DC4}" presName="spacer" presStyleCnt="0"/>
      <dgm:spPr/>
    </dgm:pt>
    <dgm:pt modelId="{364B8803-7A86-492A-AA94-76AE49487886}" type="pres">
      <dgm:prSet presAssocID="{9804F805-C443-4B01-B23E-28E408CE92AA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55EB15-C6C8-4A5A-9431-7FE1FFD47A92}" type="pres">
      <dgm:prSet presAssocID="{3B2BD3C1-3D01-4E3C-9940-8AD258EF0DCF}" presName="spacer" presStyleCnt="0"/>
      <dgm:spPr/>
    </dgm:pt>
    <dgm:pt modelId="{88B62D7A-C557-4C54-9491-5C526912E65D}" type="pres">
      <dgm:prSet presAssocID="{5E35637A-D5C6-40E0-8735-7CD4E64F248C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D57DCD-5DE3-47CB-A824-C31480DAA2C7}" type="pres">
      <dgm:prSet presAssocID="{B693850E-4827-4CA3-94A8-1EA5C7C10930}" presName="spacer" presStyleCnt="0"/>
      <dgm:spPr/>
    </dgm:pt>
    <dgm:pt modelId="{228D37F3-1465-4BCB-A46D-FA8FB1AD6299}" type="pres">
      <dgm:prSet presAssocID="{8C4B700A-B0DD-4D89-9ADF-516AE602D30F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376CB-9D82-4836-9504-858493BBCEC3}" type="pres">
      <dgm:prSet presAssocID="{DF62DDE1-917A-48F8-9DAB-C5E0CC56B5BB}" presName="spacer" presStyleCnt="0"/>
      <dgm:spPr/>
    </dgm:pt>
    <dgm:pt modelId="{D5BDF147-A886-4D5B-ADB2-C808019FF921}" type="pres">
      <dgm:prSet presAssocID="{DA1507A0-3A4A-4391-B4CC-59B3856DB68D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CC2E4-1AA5-4C77-A9C0-25824B3DC78B}" type="pres">
      <dgm:prSet presAssocID="{C3513CD2-146B-42BD-80B9-4B783D2B055A}" presName="spacer" presStyleCnt="0"/>
      <dgm:spPr/>
    </dgm:pt>
    <dgm:pt modelId="{B532EBD4-1F06-47EE-A9A9-0D0AD21B433C}" type="pres">
      <dgm:prSet presAssocID="{AB276DCD-3305-404D-ABC1-AED3B8EBC034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C16752-2832-4B3A-A237-9396739364C2}" type="pres">
      <dgm:prSet presAssocID="{4B2E1BC1-AB4B-437C-8AAC-ED797656FAC4}" presName="spacer" presStyleCnt="0"/>
      <dgm:spPr/>
    </dgm:pt>
    <dgm:pt modelId="{2B652637-41E6-4555-9534-E7F013CCA4E7}" type="pres">
      <dgm:prSet presAssocID="{2A225651-460E-46F0-9406-D7663463F96E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C7A64-C619-43A7-B37F-7739447AE974}" type="pres">
      <dgm:prSet presAssocID="{F00A49C1-C49C-4A6D-8E4D-EBA8186C1D7F}" presName="spacer" presStyleCnt="0"/>
      <dgm:spPr/>
    </dgm:pt>
    <dgm:pt modelId="{B1263307-DD0C-4C44-A7E1-C767D423C696}" type="pres">
      <dgm:prSet presAssocID="{FA0309B8-B191-485B-8544-3219309ECC55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ACBC1920-50BF-4E6B-AFC2-1191C6A00C32}" srcId="{A9EC7072-3798-4205-BC3D-EE1ACF82683E}" destId="{2743AB4F-90EC-45C9-9113-1E6D90BC5A28}" srcOrd="1" destOrd="0" parTransId="{66912F31-6E82-4BEA-B0C9-DA87056E2DF7}" sibTransId="{074440B2-F928-44C3-92C9-4630621D4DC4}"/>
    <dgm:cxn modelId="{E5EC82CE-D618-410F-A1DE-93CB08912B3B}" type="presOf" srcId="{5E35637A-D5C6-40E0-8735-7CD4E64F248C}" destId="{88B62D7A-C557-4C54-9491-5C526912E65D}" srcOrd="0" destOrd="0" presId="urn:microsoft.com/office/officeart/2005/8/layout/vList2"/>
    <dgm:cxn modelId="{47BBE7F6-A84C-49C0-80CB-674F5D684335}" srcId="{A9EC7072-3798-4205-BC3D-EE1ACF82683E}" destId="{FA0309B8-B191-485B-8544-3219309ECC55}" srcOrd="8" destOrd="0" parTransId="{CA2D9B66-B154-47E6-A0BB-296CC8A7BA93}" sibTransId="{70EF303A-D040-42B4-A6F2-14057A563038}"/>
    <dgm:cxn modelId="{6A792695-BED4-41E0-954F-89AFA6C1B2A0}" srcId="{A9EC7072-3798-4205-BC3D-EE1ACF82683E}" destId="{AB276DCD-3305-404D-ABC1-AED3B8EBC034}" srcOrd="6" destOrd="0" parTransId="{48E5157C-EAD6-462E-886F-F43348DE1C38}" sibTransId="{4B2E1BC1-AB4B-437C-8AAC-ED797656FAC4}"/>
    <dgm:cxn modelId="{91F3A004-84DA-4384-90C6-2C2746EE3467}" type="presOf" srcId="{AB276DCD-3305-404D-ABC1-AED3B8EBC034}" destId="{B532EBD4-1F06-47EE-A9A9-0D0AD21B433C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6EB8F735-3EEF-4D18-8804-043E9F4ADC55}" type="presOf" srcId="{2A225651-460E-46F0-9406-D7663463F96E}" destId="{2B652637-41E6-4555-9534-E7F013CCA4E7}" srcOrd="0" destOrd="0" presId="urn:microsoft.com/office/officeart/2005/8/layout/vList2"/>
    <dgm:cxn modelId="{C7407CB9-3F93-47B0-8FF1-98AB99D274F6}" srcId="{A9EC7072-3798-4205-BC3D-EE1ACF82683E}" destId="{5E35637A-D5C6-40E0-8735-7CD4E64F248C}" srcOrd="3" destOrd="0" parTransId="{8FC80895-5204-4B53-B91E-2D517AC14F6F}" sibTransId="{B693850E-4827-4CA3-94A8-1EA5C7C10930}"/>
    <dgm:cxn modelId="{741B8D2F-1382-48F0-A7F6-199BDC495649}" type="presOf" srcId="{DA1507A0-3A4A-4391-B4CC-59B3856DB68D}" destId="{D5BDF147-A886-4D5B-ADB2-C808019FF921}" srcOrd="0" destOrd="0" presId="urn:microsoft.com/office/officeart/2005/8/layout/vList2"/>
    <dgm:cxn modelId="{92DEFBCB-5420-4C0C-958D-8E976456CF0A}" type="presOf" srcId="{FA0309B8-B191-485B-8544-3219309ECC55}" destId="{B1263307-DD0C-4C44-A7E1-C767D423C696}" srcOrd="0" destOrd="0" presId="urn:microsoft.com/office/officeart/2005/8/layout/vList2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998D7CA2-39A3-457A-8B4C-BA62CF31B735}" type="presOf" srcId="{2743AB4F-90EC-45C9-9113-1E6D90BC5A28}" destId="{F9F1A8E1-2B64-4840-B913-E2B0A694FA53}" srcOrd="0" destOrd="0" presId="urn:microsoft.com/office/officeart/2005/8/layout/vList2"/>
    <dgm:cxn modelId="{208F0ED7-B7D4-4F81-A1B0-CFA392DB94CF}" type="presOf" srcId="{9804F805-C443-4B01-B23E-28E408CE92AA}" destId="{364B8803-7A86-492A-AA94-76AE49487886}" srcOrd="0" destOrd="0" presId="urn:microsoft.com/office/officeart/2005/8/layout/vList2"/>
    <dgm:cxn modelId="{5B51A8FE-7AE1-4B1B-B6DE-14A58B0FCBBA}" srcId="{A9EC7072-3798-4205-BC3D-EE1ACF82683E}" destId="{DA1507A0-3A4A-4391-B4CC-59B3856DB68D}" srcOrd="5" destOrd="0" parTransId="{13037423-CCBB-41CE-9067-5AC8038443EF}" sibTransId="{C3513CD2-146B-42BD-80B9-4B783D2B055A}"/>
    <dgm:cxn modelId="{83138598-1E04-4004-A82A-B47CA6828C1B}" srcId="{A9EC7072-3798-4205-BC3D-EE1ACF82683E}" destId="{2A225651-460E-46F0-9406-D7663463F96E}" srcOrd="7" destOrd="0" parTransId="{06222819-107B-4583-B902-995FA1F66E4A}" sibTransId="{F00A49C1-C49C-4A6D-8E4D-EBA8186C1D7F}"/>
    <dgm:cxn modelId="{6D716EF4-0180-4A96-8B45-FBE3874E1D6F}" srcId="{A9EC7072-3798-4205-BC3D-EE1ACF82683E}" destId="{9804F805-C443-4B01-B23E-28E408CE92AA}" srcOrd="2" destOrd="0" parTransId="{015AF2AD-4369-49A6-8EDC-334032153406}" sibTransId="{3B2BD3C1-3D01-4E3C-9940-8AD258EF0DCF}"/>
    <dgm:cxn modelId="{543CD2F2-C1F4-47C2-8B4E-507E20A0F509}" srcId="{A9EC7072-3798-4205-BC3D-EE1ACF82683E}" destId="{8C4B700A-B0DD-4D89-9ADF-516AE602D30F}" srcOrd="4" destOrd="0" parTransId="{72D6D324-1B05-4039-8E09-9CD8148C9DF6}" sibTransId="{DF62DDE1-917A-48F8-9DAB-C5E0CC56B5BB}"/>
    <dgm:cxn modelId="{23B81C71-B65E-48D2-8B02-5EA48437B496}" type="presOf" srcId="{8C4B700A-B0DD-4D89-9ADF-516AE602D30F}" destId="{228D37F3-1465-4BCB-A46D-FA8FB1AD6299}" srcOrd="0" destOrd="0" presId="urn:microsoft.com/office/officeart/2005/8/layout/vList2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0A8B38DA-DD2D-42D7-A796-EA77CEDDCADB}" type="presParOf" srcId="{55FA53FA-F2A6-4E96-8CF8-44BC4AD005EE}" destId="{11A27EFF-2E1E-47BF-954E-2682F34A13F6}" srcOrd="1" destOrd="0" presId="urn:microsoft.com/office/officeart/2005/8/layout/vList2"/>
    <dgm:cxn modelId="{5C3D66EF-2E33-4C9D-96BE-E5A379245C2F}" type="presParOf" srcId="{55FA53FA-F2A6-4E96-8CF8-44BC4AD005EE}" destId="{F9F1A8E1-2B64-4840-B913-E2B0A694FA53}" srcOrd="2" destOrd="0" presId="urn:microsoft.com/office/officeart/2005/8/layout/vList2"/>
    <dgm:cxn modelId="{961CCB9C-EE36-43D8-AE87-E774BE82AD2F}" type="presParOf" srcId="{55FA53FA-F2A6-4E96-8CF8-44BC4AD005EE}" destId="{CB7738CD-AFF3-4751-BFE5-99B7E766F326}" srcOrd="3" destOrd="0" presId="urn:microsoft.com/office/officeart/2005/8/layout/vList2"/>
    <dgm:cxn modelId="{95C1A865-9BA5-4F79-89A1-1DAA67C66F67}" type="presParOf" srcId="{55FA53FA-F2A6-4E96-8CF8-44BC4AD005EE}" destId="{364B8803-7A86-492A-AA94-76AE49487886}" srcOrd="4" destOrd="0" presId="urn:microsoft.com/office/officeart/2005/8/layout/vList2"/>
    <dgm:cxn modelId="{A8E10DDE-6050-4C3F-851C-32D778D61451}" type="presParOf" srcId="{55FA53FA-F2A6-4E96-8CF8-44BC4AD005EE}" destId="{4B55EB15-C6C8-4A5A-9431-7FE1FFD47A92}" srcOrd="5" destOrd="0" presId="urn:microsoft.com/office/officeart/2005/8/layout/vList2"/>
    <dgm:cxn modelId="{76B27732-DFF9-405D-9F6C-EB956CE904E6}" type="presParOf" srcId="{55FA53FA-F2A6-4E96-8CF8-44BC4AD005EE}" destId="{88B62D7A-C557-4C54-9491-5C526912E65D}" srcOrd="6" destOrd="0" presId="urn:microsoft.com/office/officeart/2005/8/layout/vList2"/>
    <dgm:cxn modelId="{19102C92-A8E9-4BB3-9B7E-908461AC41A1}" type="presParOf" srcId="{55FA53FA-F2A6-4E96-8CF8-44BC4AD005EE}" destId="{62D57DCD-5DE3-47CB-A824-C31480DAA2C7}" srcOrd="7" destOrd="0" presId="urn:microsoft.com/office/officeart/2005/8/layout/vList2"/>
    <dgm:cxn modelId="{607E3DE1-5BF2-4409-A0EE-DCABFCB04053}" type="presParOf" srcId="{55FA53FA-F2A6-4E96-8CF8-44BC4AD005EE}" destId="{228D37F3-1465-4BCB-A46D-FA8FB1AD6299}" srcOrd="8" destOrd="0" presId="urn:microsoft.com/office/officeart/2005/8/layout/vList2"/>
    <dgm:cxn modelId="{02277BD4-0028-41FE-ABBD-3D67E6E36434}" type="presParOf" srcId="{55FA53FA-F2A6-4E96-8CF8-44BC4AD005EE}" destId="{2BA376CB-9D82-4836-9504-858493BBCEC3}" srcOrd="9" destOrd="0" presId="urn:microsoft.com/office/officeart/2005/8/layout/vList2"/>
    <dgm:cxn modelId="{A52E075D-41DC-4D4B-9059-AA1E9A678B2B}" type="presParOf" srcId="{55FA53FA-F2A6-4E96-8CF8-44BC4AD005EE}" destId="{D5BDF147-A886-4D5B-ADB2-C808019FF921}" srcOrd="10" destOrd="0" presId="urn:microsoft.com/office/officeart/2005/8/layout/vList2"/>
    <dgm:cxn modelId="{38DCF125-211C-4BC6-AB57-2E86B8ABE8DB}" type="presParOf" srcId="{55FA53FA-F2A6-4E96-8CF8-44BC4AD005EE}" destId="{1CBCC2E4-1AA5-4C77-A9C0-25824B3DC78B}" srcOrd="11" destOrd="0" presId="urn:microsoft.com/office/officeart/2005/8/layout/vList2"/>
    <dgm:cxn modelId="{D824E01B-08ED-4B55-9D9F-9799D0AA2B87}" type="presParOf" srcId="{55FA53FA-F2A6-4E96-8CF8-44BC4AD005EE}" destId="{B532EBD4-1F06-47EE-A9A9-0D0AD21B433C}" srcOrd="12" destOrd="0" presId="urn:microsoft.com/office/officeart/2005/8/layout/vList2"/>
    <dgm:cxn modelId="{2BFFC874-E30D-4F54-955A-6F2857BBC22A}" type="presParOf" srcId="{55FA53FA-F2A6-4E96-8CF8-44BC4AD005EE}" destId="{1BC16752-2832-4B3A-A237-9396739364C2}" srcOrd="13" destOrd="0" presId="urn:microsoft.com/office/officeart/2005/8/layout/vList2"/>
    <dgm:cxn modelId="{C31FD8B0-818A-4EAE-A880-FDC3C1C5D194}" type="presParOf" srcId="{55FA53FA-F2A6-4E96-8CF8-44BC4AD005EE}" destId="{2B652637-41E6-4555-9534-E7F013CCA4E7}" srcOrd="14" destOrd="0" presId="urn:microsoft.com/office/officeart/2005/8/layout/vList2"/>
    <dgm:cxn modelId="{26848C96-48EA-4795-A29A-B997672CD445}" type="presParOf" srcId="{55FA53FA-F2A6-4E96-8CF8-44BC4AD005EE}" destId="{3B5C7A64-C619-43A7-B37F-7739447AE974}" srcOrd="15" destOrd="0" presId="urn:microsoft.com/office/officeart/2005/8/layout/vList2"/>
    <dgm:cxn modelId="{9C1CAB63-298D-476B-BEB6-3841CE7792F7}" type="presParOf" srcId="{55FA53FA-F2A6-4E96-8CF8-44BC4AD005EE}" destId="{B1263307-DD0C-4C44-A7E1-C767D423C696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7D4F6-B6C3-4599-9921-7C6AB5526260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Результат</a:t>
          </a:r>
          <a:r>
            <a:rPr lang="ru-RU" spc="-3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посещения</a:t>
          </a:r>
          <a:r>
            <a:rPr lang="ru-RU" spc="-3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урока</a:t>
          </a:r>
          <a:r>
            <a:rPr lang="ru-RU" spc="-2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pc="-1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(занятия)</a:t>
          </a:r>
          <a:endParaRPr lang="ru-RU" dirty="0"/>
        </a:p>
      </dgm:t>
    </dgm:pt>
    <dgm:pt modelId="{E320A4A3-F835-4C5F-9999-369A19F64D02}" type="parTrans" cxnId="{8D0F4EE5-0494-40BF-8C45-0B4B4D663C51}">
      <dgm:prSet/>
      <dgm:spPr/>
      <dgm:t>
        <a:bodyPr/>
        <a:lstStyle/>
        <a:p>
          <a:endParaRPr lang="ru-RU"/>
        </a:p>
      </dgm:t>
    </dgm:pt>
    <dgm:pt modelId="{4C4FE3E4-F6CF-44EF-92F6-C46034BE8A9E}" type="sibTrans" cxnId="{8D0F4EE5-0494-40BF-8C45-0B4B4D663C51}">
      <dgm:prSet/>
      <dgm:spPr/>
      <dgm:t>
        <a:bodyPr/>
        <a:lstStyle/>
        <a:p>
          <a:endParaRPr lang="ru-RU"/>
        </a:p>
      </dgm:t>
    </dgm:pt>
    <dgm:pt modelId="{EB0144A6-B3E0-4A35-8EDB-8E8EDA186A5D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25–36 баллов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не в полном объеме реализован системно- деятельностный подход (средний уровень соответствия урока (занятия) требованиям ФГОС).</a:t>
          </a:r>
          <a:endParaRPr lang="ru-RU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3901D382-F768-4EF2-95C2-8088BF31F11F}" type="parTrans" cxnId="{253E00C5-53A3-42B2-BD6B-F84396428417}">
      <dgm:prSet/>
      <dgm:spPr/>
      <dgm:t>
        <a:bodyPr/>
        <a:lstStyle/>
        <a:p>
          <a:endParaRPr lang="ru-RU"/>
        </a:p>
      </dgm:t>
    </dgm:pt>
    <dgm:pt modelId="{09D5ACFF-3658-4933-A0DF-A139CD80E700}" type="sibTrans" cxnId="{253E00C5-53A3-42B2-BD6B-F84396428417}">
      <dgm:prSet/>
      <dgm:spPr/>
      <dgm:t>
        <a:bodyPr/>
        <a:lstStyle/>
        <a:p>
          <a:endParaRPr lang="ru-RU"/>
        </a:p>
      </dgm:t>
    </dgm:pt>
    <dgm:pt modelId="{63B6B837-0787-4527-9B43-93E4E999BDA6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37–48 баллов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полностью реализован системно- деятельностный подход (высокий уровень соответствия урока (занятия) требованиям ФГОС)</a:t>
          </a:r>
          <a:endParaRPr lang="ru-RU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511046C-4B2A-4A2F-9ABB-74DA52C3113F}" type="parTrans" cxnId="{D1A38127-4A97-4B6C-8B9B-0AEDFD4675AE}">
      <dgm:prSet/>
      <dgm:spPr/>
      <dgm:t>
        <a:bodyPr/>
        <a:lstStyle/>
        <a:p>
          <a:endParaRPr lang="ru-RU"/>
        </a:p>
      </dgm:t>
    </dgm:pt>
    <dgm:pt modelId="{0A89A43A-47A4-4267-AA1E-BAF32B98C08C}" type="sibTrans" cxnId="{D1A38127-4A97-4B6C-8B9B-0AEDFD4675AE}">
      <dgm:prSet/>
      <dgm:spPr/>
      <dgm:t>
        <a:bodyPr/>
        <a:lstStyle/>
        <a:p>
          <a:endParaRPr lang="ru-RU"/>
        </a:p>
      </dgm:t>
    </dgm:pt>
    <dgm:pt modelId="{E9896684-64DE-4CB3-8866-C21ED5EEC5E0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0–24 балла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не реализован системно-деятельностный подход (низкий уровень соответствия урока (занятия) требованиям ФГОС).</a:t>
          </a:r>
          <a:endParaRPr lang="ru-RU" dirty="0"/>
        </a:p>
      </dgm:t>
    </dgm:pt>
    <dgm:pt modelId="{5DC8261E-DE5D-40DE-A2A8-044E9E487A10}" type="parTrans" cxnId="{A204A469-AAF0-4752-9432-AB62DBDB1BA2}">
      <dgm:prSet/>
      <dgm:spPr/>
      <dgm:t>
        <a:bodyPr/>
        <a:lstStyle/>
        <a:p>
          <a:endParaRPr lang="ru-RU"/>
        </a:p>
      </dgm:t>
    </dgm:pt>
    <dgm:pt modelId="{702C4D14-B74B-4C1C-8A64-D973C4D50C50}" type="sibTrans" cxnId="{A204A469-AAF0-4752-9432-AB62DBDB1BA2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2DA48-4C3F-40E7-BE84-06FD30C880F0}" type="pres">
      <dgm:prSet presAssocID="{7297D4F6-B6C3-4599-9921-7C6AB5526260}" presName="parentLin" presStyleCnt="0"/>
      <dgm:spPr/>
    </dgm:pt>
    <dgm:pt modelId="{8814CE8B-A359-400D-A006-74CD858BBD26}" type="pres">
      <dgm:prSet presAssocID="{7297D4F6-B6C3-4599-9921-7C6AB552626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D6C656FE-16A3-4CA1-8275-39D96C4FAB1A}" type="pres">
      <dgm:prSet presAssocID="{7297D4F6-B6C3-4599-9921-7C6AB552626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25F09-72B2-40A0-AD5E-CD4725D28677}" type="pres">
      <dgm:prSet presAssocID="{7297D4F6-B6C3-4599-9921-7C6AB5526260}" presName="negativeSpace" presStyleCnt="0"/>
      <dgm:spPr/>
    </dgm:pt>
    <dgm:pt modelId="{24BB22BF-B09F-4E05-A0E3-E73103524E26}" type="pres">
      <dgm:prSet presAssocID="{7297D4F6-B6C3-4599-9921-7C6AB5526260}" presName="childText" presStyleLbl="conFgAcc1" presStyleIdx="0" presStyleCnt="1" custLinFactY="6098" custLinFactNeighborX="-454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4C6F21-A16D-4D88-8611-26B143C0F590}" type="presOf" srcId="{63B6B837-0787-4527-9B43-93E4E999BDA6}" destId="{24BB22BF-B09F-4E05-A0E3-E73103524E26}" srcOrd="0" destOrd="2" presId="urn:microsoft.com/office/officeart/2005/8/layout/list1"/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141311ED-6448-424C-8A40-7076B19BF7E6}" type="presOf" srcId="{7297D4F6-B6C3-4599-9921-7C6AB5526260}" destId="{D6C656FE-16A3-4CA1-8275-39D96C4FAB1A}" srcOrd="1" destOrd="0" presId="urn:microsoft.com/office/officeart/2005/8/layout/list1"/>
    <dgm:cxn modelId="{21EF5CBE-5E0F-4CFB-B767-A1FB663C2598}" type="presOf" srcId="{EB0144A6-B3E0-4A35-8EDB-8E8EDA186A5D}" destId="{24BB22BF-B09F-4E05-A0E3-E73103524E26}" srcOrd="0" destOrd="1" presId="urn:microsoft.com/office/officeart/2005/8/layout/list1"/>
    <dgm:cxn modelId="{A204A469-AAF0-4752-9432-AB62DBDB1BA2}" srcId="{7297D4F6-B6C3-4599-9921-7C6AB5526260}" destId="{E9896684-64DE-4CB3-8866-C21ED5EEC5E0}" srcOrd="0" destOrd="0" parTransId="{5DC8261E-DE5D-40DE-A2A8-044E9E487A10}" sibTransId="{702C4D14-B74B-4C1C-8A64-D973C4D50C50}"/>
    <dgm:cxn modelId="{8D0F4EE5-0494-40BF-8C45-0B4B4D663C51}" srcId="{2FD74EF5-9498-4423-AEFC-25237A7792A5}" destId="{7297D4F6-B6C3-4599-9921-7C6AB5526260}" srcOrd="0" destOrd="0" parTransId="{E320A4A3-F835-4C5F-9999-369A19F64D02}" sibTransId="{4C4FE3E4-F6CF-44EF-92F6-C46034BE8A9E}"/>
    <dgm:cxn modelId="{253E00C5-53A3-42B2-BD6B-F84396428417}" srcId="{7297D4F6-B6C3-4599-9921-7C6AB5526260}" destId="{EB0144A6-B3E0-4A35-8EDB-8E8EDA186A5D}" srcOrd="1" destOrd="0" parTransId="{3901D382-F768-4EF2-95C2-8088BF31F11F}" sibTransId="{09D5ACFF-3658-4933-A0DF-A139CD80E700}"/>
    <dgm:cxn modelId="{D1A38127-4A97-4B6C-8B9B-0AEDFD4675AE}" srcId="{7297D4F6-B6C3-4599-9921-7C6AB5526260}" destId="{63B6B837-0787-4527-9B43-93E4E999BDA6}" srcOrd="2" destOrd="0" parTransId="{2511046C-4B2A-4A2F-9ABB-74DA52C3113F}" sibTransId="{0A89A43A-47A4-4267-AA1E-BAF32B98C08C}"/>
    <dgm:cxn modelId="{92D931BB-445B-4D1D-9118-9B9CA8DCAE52}" type="presOf" srcId="{7297D4F6-B6C3-4599-9921-7C6AB5526260}" destId="{8814CE8B-A359-400D-A006-74CD858BBD26}" srcOrd="0" destOrd="0" presId="urn:microsoft.com/office/officeart/2005/8/layout/list1"/>
    <dgm:cxn modelId="{CF11244E-31C9-4692-9CAC-FE55A727905A}" type="presOf" srcId="{E9896684-64DE-4CB3-8866-C21ED5EEC5E0}" destId="{24BB22BF-B09F-4E05-A0E3-E73103524E26}" srcOrd="0" destOrd="0" presId="urn:microsoft.com/office/officeart/2005/8/layout/list1"/>
    <dgm:cxn modelId="{80C9D41E-73EE-4400-B997-B8D9221E3C8F}" type="presParOf" srcId="{3B60684A-FAD8-44F5-8E64-A0B48B9CC3B5}" destId="{7212DA48-4C3F-40E7-BE84-06FD30C880F0}" srcOrd="0" destOrd="0" presId="urn:microsoft.com/office/officeart/2005/8/layout/list1"/>
    <dgm:cxn modelId="{7934DCD5-03BB-44D3-B86A-5DE5947BFDB9}" type="presParOf" srcId="{7212DA48-4C3F-40E7-BE84-06FD30C880F0}" destId="{8814CE8B-A359-400D-A006-74CD858BBD26}" srcOrd="0" destOrd="0" presId="urn:microsoft.com/office/officeart/2005/8/layout/list1"/>
    <dgm:cxn modelId="{83F40F73-1CA4-48CD-97C5-F654612EA343}" type="presParOf" srcId="{7212DA48-4C3F-40E7-BE84-06FD30C880F0}" destId="{D6C656FE-16A3-4CA1-8275-39D96C4FAB1A}" srcOrd="1" destOrd="0" presId="urn:microsoft.com/office/officeart/2005/8/layout/list1"/>
    <dgm:cxn modelId="{6D2F3D6E-E155-4753-B067-0F83707203DF}" type="presParOf" srcId="{3B60684A-FAD8-44F5-8E64-A0B48B9CC3B5}" destId="{84525F09-72B2-40A0-AD5E-CD4725D28677}" srcOrd="1" destOrd="0" presId="urn:microsoft.com/office/officeart/2005/8/layout/list1"/>
    <dgm:cxn modelId="{4457A512-AC4E-4101-AF21-618A19276B4A}" type="presParOf" srcId="{3B60684A-FAD8-44F5-8E64-A0B48B9CC3B5}" destId="{24BB22BF-B09F-4E05-A0E3-E73103524E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7D4F6-B6C3-4599-9921-7C6AB5526260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Результат экспертизы технологической карты урока (занятия) /плана-конспекта урока (занятия)</a:t>
          </a:r>
          <a:endParaRPr lang="ru-RU" sz="2400" dirty="0"/>
        </a:p>
      </dgm:t>
    </dgm:pt>
    <dgm:pt modelId="{E320A4A3-F835-4C5F-9999-369A19F64D02}" type="parTrans" cxnId="{8D0F4EE5-0494-40BF-8C45-0B4B4D663C51}">
      <dgm:prSet/>
      <dgm:spPr/>
      <dgm:t>
        <a:bodyPr/>
        <a:lstStyle/>
        <a:p>
          <a:endParaRPr lang="ru-RU"/>
        </a:p>
      </dgm:t>
    </dgm:pt>
    <dgm:pt modelId="{4C4FE3E4-F6CF-44EF-92F6-C46034BE8A9E}" type="sibTrans" cxnId="{8D0F4EE5-0494-40BF-8C45-0B4B4D663C51}">
      <dgm:prSet/>
      <dgm:spPr/>
      <dgm:t>
        <a:bodyPr/>
        <a:lstStyle/>
        <a:p>
          <a:endParaRPr lang="ru-RU"/>
        </a:p>
      </dgm:t>
    </dgm:pt>
    <dgm:pt modelId="{E9896684-64DE-4CB3-8866-C21ED5EEC5E0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0–24 балла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не соответствует требованиям ФГОС, необходимо вернуться к технологической карте урока (занятия) и поработать над ней еще </a:t>
          </a:r>
          <a:r>
            <a:rPr lang="ru-RU" sz="2400" spc="-2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раз</a:t>
          </a:r>
          <a:endParaRPr lang="ru-RU" sz="2400" dirty="0"/>
        </a:p>
      </dgm:t>
    </dgm:pt>
    <dgm:pt modelId="{5DC8261E-DE5D-40DE-A2A8-044E9E487A10}" type="parTrans" cxnId="{A204A469-AAF0-4752-9432-AB62DBDB1BA2}">
      <dgm:prSet/>
      <dgm:spPr/>
      <dgm:t>
        <a:bodyPr/>
        <a:lstStyle/>
        <a:p>
          <a:endParaRPr lang="ru-RU"/>
        </a:p>
      </dgm:t>
    </dgm:pt>
    <dgm:pt modelId="{702C4D14-B74B-4C1C-8A64-D973C4D50C50}" type="sibTrans" cxnId="{A204A469-AAF0-4752-9432-AB62DBDB1BA2}">
      <dgm:prSet/>
      <dgm:spPr/>
      <dgm:t>
        <a:bodyPr/>
        <a:lstStyle/>
        <a:p>
          <a:endParaRPr lang="ru-RU"/>
        </a:p>
      </dgm:t>
    </dgm:pt>
    <dgm:pt modelId="{608F1716-104A-4112-AE90-B5638C44A786}">
      <dgm:prSet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25–36 баллов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частично соответствует требованиям ФГОС, необходимо</a:t>
          </a:r>
          <a:r>
            <a:rPr lang="ru-RU" sz="2400" spc="-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вернуться</a:t>
          </a:r>
          <a:r>
            <a:rPr lang="ru-RU" sz="2400" spc="-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</a:t>
          </a:r>
          <a:r>
            <a:rPr lang="ru-RU" sz="2400" spc="-1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технологической</a:t>
          </a:r>
          <a:r>
            <a:rPr lang="ru-RU" sz="24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карте</a:t>
          </a:r>
          <a:r>
            <a:rPr lang="ru-RU" sz="24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урока</a:t>
          </a:r>
          <a:r>
            <a:rPr lang="ru-RU" sz="24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(занятия)</a:t>
          </a:r>
          <a:r>
            <a:rPr lang="ru-RU" sz="24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 усовершенствовать её</a:t>
          </a:r>
          <a:endParaRPr lang="ru-RU" sz="24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6FB4CE88-4417-4CDD-BA9C-0572AD13B6F3}" type="parTrans" cxnId="{B3F70111-ED4A-4F10-AEBE-8B728533B6C6}">
      <dgm:prSet/>
      <dgm:spPr/>
      <dgm:t>
        <a:bodyPr/>
        <a:lstStyle/>
        <a:p>
          <a:endParaRPr lang="ru-RU"/>
        </a:p>
      </dgm:t>
    </dgm:pt>
    <dgm:pt modelId="{7C3350BC-BEC8-4253-87D0-52ED23EF0EFA}" type="sibTrans" cxnId="{B3F70111-ED4A-4F10-AEBE-8B728533B6C6}">
      <dgm:prSet/>
      <dgm:spPr/>
      <dgm:t>
        <a:bodyPr/>
        <a:lstStyle/>
        <a:p>
          <a:endParaRPr lang="ru-RU"/>
        </a:p>
      </dgm:t>
    </dgm:pt>
    <dgm:pt modelId="{C6064A23-8BCD-4BC1-B8DE-30EC34EC8B39}">
      <dgm:prSet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37–48 баллов</a:t>
          </a:r>
          <a:r>
            <a: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соответствует требованиям ФГОС, не требует </a:t>
          </a:r>
          <a:r>
            <a:rPr lang="ru-RU" sz="2400" spc="-1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корректировки</a:t>
          </a:r>
          <a:endParaRPr lang="ru-RU" sz="24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BD0E344C-AAB3-401A-8EAC-170B7022C96A}" type="parTrans" cxnId="{12CF6476-229A-4E63-97E4-7DB49B445140}">
      <dgm:prSet/>
      <dgm:spPr/>
      <dgm:t>
        <a:bodyPr/>
        <a:lstStyle/>
        <a:p>
          <a:endParaRPr lang="ru-RU"/>
        </a:p>
      </dgm:t>
    </dgm:pt>
    <dgm:pt modelId="{E80F94DF-A542-45CC-B8E6-3F0350A03A40}" type="sibTrans" cxnId="{12CF6476-229A-4E63-97E4-7DB49B445140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2DA48-4C3F-40E7-BE84-06FD30C880F0}" type="pres">
      <dgm:prSet presAssocID="{7297D4F6-B6C3-4599-9921-7C6AB5526260}" presName="parentLin" presStyleCnt="0"/>
      <dgm:spPr/>
    </dgm:pt>
    <dgm:pt modelId="{8814CE8B-A359-400D-A006-74CD858BBD26}" type="pres">
      <dgm:prSet presAssocID="{7297D4F6-B6C3-4599-9921-7C6AB552626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D6C656FE-16A3-4CA1-8275-39D96C4FAB1A}" type="pres">
      <dgm:prSet presAssocID="{7297D4F6-B6C3-4599-9921-7C6AB552626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25F09-72B2-40A0-AD5E-CD4725D28677}" type="pres">
      <dgm:prSet presAssocID="{7297D4F6-B6C3-4599-9921-7C6AB5526260}" presName="negativeSpace" presStyleCnt="0"/>
      <dgm:spPr/>
    </dgm:pt>
    <dgm:pt modelId="{24BB22BF-B09F-4E05-A0E3-E73103524E26}" type="pres">
      <dgm:prSet presAssocID="{7297D4F6-B6C3-4599-9921-7C6AB5526260}" presName="childText" presStyleLbl="conFgAcc1" presStyleIdx="0" presStyleCnt="1" custLinFactY="6098" custLinFactNeighborX="-454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141311ED-6448-424C-8A40-7076B19BF7E6}" type="presOf" srcId="{7297D4F6-B6C3-4599-9921-7C6AB5526260}" destId="{D6C656FE-16A3-4CA1-8275-39D96C4FAB1A}" srcOrd="1" destOrd="0" presId="urn:microsoft.com/office/officeart/2005/8/layout/list1"/>
    <dgm:cxn modelId="{A204A469-AAF0-4752-9432-AB62DBDB1BA2}" srcId="{7297D4F6-B6C3-4599-9921-7C6AB5526260}" destId="{E9896684-64DE-4CB3-8866-C21ED5EEC5E0}" srcOrd="0" destOrd="0" parTransId="{5DC8261E-DE5D-40DE-A2A8-044E9E487A10}" sibTransId="{702C4D14-B74B-4C1C-8A64-D973C4D50C50}"/>
    <dgm:cxn modelId="{8D0F4EE5-0494-40BF-8C45-0B4B4D663C51}" srcId="{2FD74EF5-9498-4423-AEFC-25237A7792A5}" destId="{7297D4F6-B6C3-4599-9921-7C6AB5526260}" srcOrd="0" destOrd="0" parTransId="{E320A4A3-F835-4C5F-9999-369A19F64D02}" sibTransId="{4C4FE3E4-F6CF-44EF-92F6-C46034BE8A9E}"/>
    <dgm:cxn modelId="{7F379BD6-5C94-4143-A59D-6AC1F64DC299}" type="presOf" srcId="{C6064A23-8BCD-4BC1-B8DE-30EC34EC8B39}" destId="{24BB22BF-B09F-4E05-A0E3-E73103524E26}" srcOrd="0" destOrd="2" presId="urn:microsoft.com/office/officeart/2005/8/layout/list1"/>
    <dgm:cxn modelId="{12CF6476-229A-4E63-97E4-7DB49B445140}" srcId="{7297D4F6-B6C3-4599-9921-7C6AB5526260}" destId="{C6064A23-8BCD-4BC1-B8DE-30EC34EC8B39}" srcOrd="2" destOrd="0" parTransId="{BD0E344C-AAB3-401A-8EAC-170B7022C96A}" sibTransId="{E80F94DF-A542-45CC-B8E6-3F0350A03A40}"/>
    <dgm:cxn modelId="{92D931BB-445B-4D1D-9118-9B9CA8DCAE52}" type="presOf" srcId="{7297D4F6-B6C3-4599-9921-7C6AB5526260}" destId="{8814CE8B-A359-400D-A006-74CD858BBD26}" srcOrd="0" destOrd="0" presId="urn:microsoft.com/office/officeart/2005/8/layout/list1"/>
    <dgm:cxn modelId="{B3F70111-ED4A-4F10-AEBE-8B728533B6C6}" srcId="{7297D4F6-B6C3-4599-9921-7C6AB5526260}" destId="{608F1716-104A-4112-AE90-B5638C44A786}" srcOrd="1" destOrd="0" parTransId="{6FB4CE88-4417-4CDD-BA9C-0572AD13B6F3}" sibTransId="{7C3350BC-BEC8-4253-87D0-52ED23EF0EFA}"/>
    <dgm:cxn modelId="{E08B95B4-E088-4198-93DE-1CF957829376}" type="presOf" srcId="{608F1716-104A-4112-AE90-B5638C44A786}" destId="{24BB22BF-B09F-4E05-A0E3-E73103524E26}" srcOrd="0" destOrd="1" presId="urn:microsoft.com/office/officeart/2005/8/layout/list1"/>
    <dgm:cxn modelId="{CF11244E-31C9-4692-9CAC-FE55A727905A}" type="presOf" srcId="{E9896684-64DE-4CB3-8866-C21ED5EEC5E0}" destId="{24BB22BF-B09F-4E05-A0E3-E73103524E26}" srcOrd="0" destOrd="0" presId="urn:microsoft.com/office/officeart/2005/8/layout/list1"/>
    <dgm:cxn modelId="{80C9D41E-73EE-4400-B997-B8D9221E3C8F}" type="presParOf" srcId="{3B60684A-FAD8-44F5-8E64-A0B48B9CC3B5}" destId="{7212DA48-4C3F-40E7-BE84-06FD30C880F0}" srcOrd="0" destOrd="0" presId="urn:microsoft.com/office/officeart/2005/8/layout/list1"/>
    <dgm:cxn modelId="{7934DCD5-03BB-44D3-B86A-5DE5947BFDB9}" type="presParOf" srcId="{7212DA48-4C3F-40E7-BE84-06FD30C880F0}" destId="{8814CE8B-A359-400D-A006-74CD858BBD26}" srcOrd="0" destOrd="0" presId="urn:microsoft.com/office/officeart/2005/8/layout/list1"/>
    <dgm:cxn modelId="{83F40F73-1CA4-48CD-97C5-F654612EA343}" type="presParOf" srcId="{7212DA48-4C3F-40E7-BE84-06FD30C880F0}" destId="{D6C656FE-16A3-4CA1-8275-39D96C4FAB1A}" srcOrd="1" destOrd="0" presId="urn:microsoft.com/office/officeart/2005/8/layout/list1"/>
    <dgm:cxn modelId="{6D2F3D6E-E155-4753-B067-0F83707203DF}" type="presParOf" srcId="{3B60684A-FAD8-44F5-8E64-A0B48B9CC3B5}" destId="{84525F09-72B2-40A0-AD5E-CD4725D28677}" srcOrd="1" destOrd="0" presId="urn:microsoft.com/office/officeart/2005/8/layout/list1"/>
    <dgm:cxn modelId="{4457A512-AC4E-4101-AF21-618A19276B4A}" type="presParOf" srcId="{3B60684A-FAD8-44F5-8E64-A0B48B9CC3B5}" destId="{24BB22BF-B09F-4E05-A0E3-E73103524E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A9EC7072-3798-4205-BC3D-EE1ACF8268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FDA65-C66B-48AE-A151-2099899C2233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Владение профессиональными навыками и знаниями для решения поставленных задач</a:t>
          </a:r>
          <a:endParaRPr lang="ru-RU" b="0" dirty="0">
            <a:solidFill>
              <a:schemeClr val="tx1"/>
            </a:solidFill>
          </a:endParaRPr>
        </a:p>
      </dgm:t>
    </dgm:pt>
    <dgm:pt modelId="{5FB527EE-2240-4646-BB78-687E61CB64BB}" type="parTrans" cxnId="{EF1034EA-CD7C-4C00-B7EC-A714FB7163E5}">
      <dgm:prSet/>
      <dgm:spPr/>
      <dgm:t>
        <a:bodyPr/>
        <a:lstStyle/>
        <a:p>
          <a:endParaRPr lang="ru-RU"/>
        </a:p>
      </dgm:t>
    </dgm:pt>
    <dgm:pt modelId="{5EA944BE-8278-4118-9469-62E8C66D2EF5}" type="sibTrans" cxnId="{EF1034EA-CD7C-4C00-B7EC-A714FB7163E5}">
      <dgm:prSet/>
      <dgm:spPr/>
      <dgm:t>
        <a:bodyPr/>
        <a:lstStyle/>
        <a:p>
          <a:endParaRPr lang="ru-RU"/>
        </a:p>
      </dgm:t>
    </dgm:pt>
    <dgm:pt modelId="{B5E6C22F-F2E6-49A7-8D74-B6B8A08F8D9F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Исполнительская дисциплина, организационные навыки</a:t>
          </a:r>
          <a:endParaRPr lang="ru-RU" b="0" dirty="0">
            <a:solidFill>
              <a:schemeClr val="tx1"/>
            </a:solidFill>
          </a:endParaRPr>
        </a:p>
      </dgm:t>
    </dgm:pt>
    <dgm:pt modelId="{0FD01A73-9F50-4742-BF8C-FDC9702C3212}" type="parTrans" cxnId="{17B6D12E-977D-472E-8AB3-C1CA9912B4EA}">
      <dgm:prSet/>
      <dgm:spPr/>
      <dgm:t>
        <a:bodyPr/>
        <a:lstStyle/>
        <a:p>
          <a:endParaRPr lang="ru-RU"/>
        </a:p>
      </dgm:t>
    </dgm:pt>
    <dgm:pt modelId="{76500785-3BC0-44DC-BAD3-F873608A147B}" type="sibTrans" cxnId="{17B6D12E-977D-472E-8AB3-C1CA9912B4EA}">
      <dgm:prSet/>
      <dgm:spPr/>
      <dgm:t>
        <a:bodyPr/>
        <a:lstStyle/>
        <a:p>
          <a:endParaRPr lang="ru-RU"/>
        </a:p>
      </dgm:t>
    </dgm:pt>
    <dgm:pt modelId="{4773FF49-EAB3-4075-BA68-2D2C48036C5B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Коммуникативная компетентность</a:t>
          </a:r>
          <a:endParaRPr lang="ru-RU" b="0" dirty="0">
            <a:solidFill>
              <a:schemeClr val="tx1"/>
            </a:solidFill>
          </a:endParaRPr>
        </a:p>
      </dgm:t>
    </dgm:pt>
    <dgm:pt modelId="{D6CE5421-A679-4B5E-8DFB-DCB7E11F612D}" type="parTrans" cxnId="{D0AB88BE-8BA1-40EF-BB4A-FC065B0F0D95}">
      <dgm:prSet/>
      <dgm:spPr/>
      <dgm:t>
        <a:bodyPr/>
        <a:lstStyle/>
        <a:p>
          <a:endParaRPr lang="ru-RU"/>
        </a:p>
      </dgm:t>
    </dgm:pt>
    <dgm:pt modelId="{90F14E6F-59E2-4428-910A-77CA7667EE21}" type="sibTrans" cxnId="{D0AB88BE-8BA1-40EF-BB4A-FC065B0F0D95}">
      <dgm:prSet/>
      <dgm:spPr/>
      <dgm:t>
        <a:bodyPr/>
        <a:lstStyle/>
        <a:p>
          <a:endParaRPr lang="ru-RU"/>
        </a:p>
      </dgm:t>
    </dgm:pt>
    <dgm:pt modelId="{7DFD1007-5EC1-4C6D-BA94-855727F0A831}">
      <dgm:prSet phldrT="[Текст]"/>
      <dgm:spPr>
        <a:solidFill>
          <a:srgbClr val="FFFFFF"/>
        </a:solidFill>
        <a:ln w="28575">
          <a:solidFill>
            <a:srgbClr val="C00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Методическая компетентность</a:t>
          </a:r>
          <a:endParaRPr lang="ru-RU" b="0" dirty="0">
            <a:solidFill>
              <a:schemeClr val="tx1"/>
            </a:solidFill>
          </a:endParaRPr>
        </a:p>
      </dgm:t>
    </dgm:pt>
    <dgm:pt modelId="{AB26B344-1B3A-41F3-9AB6-8D9C65F0F4AF}" type="parTrans" cxnId="{51CB2D4F-8FA7-4550-ABF4-7D9E00728A7C}">
      <dgm:prSet/>
      <dgm:spPr/>
      <dgm:t>
        <a:bodyPr/>
        <a:lstStyle/>
        <a:p>
          <a:endParaRPr lang="ru-RU"/>
        </a:p>
      </dgm:t>
    </dgm:pt>
    <dgm:pt modelId="{8EE072B9-44A2-4B2E-9AD3-6C0CEA8A4ECC}" type="sibTrans" cxnId="{51CB2D4F-8FA7-4550-ABF4-7D9E00728A7C}">
      <dgm:prSet/>
      <dgm:spPr/>
      <dgm:t>
        <a:bodyPr/>
        <a:lstStyle/>
        <a:p>
          <a:endParaRPr lang="ru-RU"/>
        </a:p>
      </dgm:t>
    </dgm:pt>
    <dgm:pt modelId="{55FA53FA-F2A6-4E96-8CF8-44BC4AD005EE}" type="pres">
      <dgm:prSet presAssocID="{A9EC7072-3798-4205-BC3D-EE1ACF8268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D2CFCC-85DC-4D2A-840E-2864A1C2C79C}" type="pres">
      <dgm:prSet presAssocID="{888FDA65-C66B-48AE-A151-2099899C223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27EFF-2E1E-47BF-954E-2682F34A13F6}" type="pres">
      <dgm:prSet presAssocID="{5EA944BE-8278-4118-9469-62E8C66D2EF5}" presName="spacer" presStyleCnt="0"/>
      <dgm:spPr/>
    </dgm:pt>
    <dgm:pt modelId="{75CC55A4-387C-42CD-AAA5-83B9181D3E75}" type="pres">
      <dgm:prSet presAssocID="{B5E6C22F-F2E6-49A7-8D74-B6B8A08F8D9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570687-267C-4660-BB5C-CB2891617E15}" type="pres">
      <dgm:prSet presAssocID="{76500785-3BC0-44DC-BAD3-F873608A147B}" presName="spacer" presStyleCnt="0"/>
      <dgm:spPr/>
    </dgm:pt>
    <dgm:pt modelId="{BE97F82F-3F96-4F79-8328-65984774A199}" type="pres">
      <dgm:prSet presAssocID="{4773FF49-EAB3-4075-BA68-2D2C48036C5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A6481A-07BC-4F38-8783-0AE18FC920DC}" type="pres">
      <dgm:prSet presAssocID="{90F14E6F-59E2-4428-910A-77CA7667EE21}" presName="spacer" presStyleCnt="0"/>
      <dgm:spPr/>
    </dgm:pt>
    <dgm:pt modelId="{DD763356-993D-4432-9880-9002B88C4F69}" type="pres">
      <dgm:prSet presAssocID="{7DFD1007-5EC1-4C6D-BA94-855727F0A83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52C910-DAF9-4B74-9217-3E44F22D798C}" type="presOf" srcId="{B5E6C22F-F2E6-49A7-8D74-B6B8A08F8D9F}" destId="{75CC55A4-387C-42CD-AAA5-83B9181D3E75}" srcOrd="0" destOrd="0" presId="urn:microsoft.com/office/officeart/2005/8/layout/vList2"/>
    <dgm:cxn modelId="{C962D5C4-D3E7-42A1-817D-BD38924A8D1C}" type="presOf" srcId="{888FDA65-C66B-48AE-A151-2099899C2233}" destId="{12D2CFCC-85DC-4D2A-840E-2864A1C2C79C}" srcOrd="0" destOrd="0" presId="urn:microsoft.com/office/officeart/2005/8/layout/vList2"/>
    <dgm:cxn modelId="{D1679D9C-31DA-4AF4-BF0F-9A544BAD06DD}" type="presOf" srcId="{4773FF49-EAB3-4075-BA68-2D2C48036C5B}" destId="{BE97F82F-3F96-4F79-8328-65984774A199}" srcOrd="0" destOrd="0" presId="urn:microsoft.com/office/officeart/2005/8/layout/vList2"/>
    <dgm:cxn modelId="{17B6D12E-977D-472E-8AB3-C1CA9912B4EA}" srcId="{A9EC7072-3798-4205-BC3D-EE1ACF82683E}" destId="{B5E6C22F-F2E6-49A7-8D74-B6B8A08F8D9F}" srcOrd="1" destOrd="0" parTransId="{0FD01A73-9F50-4742-BF8C-FDC9702C3212}" sibTransId="{76500785-3BC0-44DC-BAD3-F873608A147B}"/>
    <dgm:cxn modelId="{724AF336-A877-4B91-855C-B962B17AF78A}" type="presOf" srcId="{A9EC7072-3798-4205-BC3D-EE1ACF82683E}" destId="{55FA53FA-F2A6-4E96-8CF8-44BC4AD005EE}" srcOrd="0" destOrd="0" presId="urn:microsoft.com/office/officeart/2005/8/layout/vList2"/>
    <dgm:cxn modelId="{53924BF3-D60D-4711-B498-734C1C57DBB7}" type="presOf" srcId="{7DFD1007-5EC1-4C6D-BA94-855727F0A831}" destId="{DD763356-993D-4432-9880-9002B88C4F69}" srcOrd="0" destOrd="0" presId="urn:microsoft.com/office/officeart/2005/8/layout/vList2"/>
    <dgm:cxn modelId="{EF1034EA-CD7C-4C00-B7EC-A714FB7163E5}" srcId="{A9EC7072-3798-4205-BC3D-EE1ACF82683E}" destId="{888FDA65-C66B-48AE-A151-2099899C2233}" srcOrd="0" destOrd="0" parTransId="{5FB527EE-2240-4646-BB78-687E61CB64BB}" sibTransId="{5EA944BE-8278-4118-9469-62E8C66D2EF5}"/>
    <dgm:cxn modelId="{51CB2D4F-8FA7-4550-ABF4-7D9E00728A7C}" srcId="{A9EC7072-3798-4205-BC3D-EE1ACF82683E}" destId="{7DFD1007-5EC1-4C6D-BA94-855727F0A831}" srcOrd="3" destOrd="0" parTransId="{AB26B344-1B3A-41F3-9AB6-8D9C65F0F4AF}" sibTransId="{8EE072B9-44A2-4B2E-9AD3-6C0CEA8A4ECC}"/>
    <dgm:cxn modelId="{D0AB88BE-8BA1-40EF-BB4A-FC065B0F0D95}" srcId="{A9EC7072-3798-4205-BC3D-EE1ACF82683E}" destId="{4773FF49-EAB3-4075-BA68-2D2C48036C5B}" srcOrd="2" destOrd="0" parTransId="{D6CE5421-A679-4B5E-8DFB-DCB7E11F612D}" sibTransId="{90F14E6F-59E2-4428-910A-77CA7667EE21}"/>
    <dgm:cxn modelId="{7AF942A2-4A57-42A3-AE64-6CACE1BEE49F}" type="presParOf" srcId="{55FA53FA-F2A6-4E96-8CF8-44BC4AD005EE}" destId="{12D2CFCC-85DC-4D2A-840E-2864A1C2C79C}" srcOrd="0" destOrd="0" presId="urn:microsoft.com/office/officeart/2005/8/layout/vList2"/>
    <dgm:cxn modelId="{2A785F71-DA91-4A9F-AB7E-820FEB0BC0CD}" type="presParOf" srcId="{55FA53FA-F2A6-4E96-8CF8-44BC4AD005EE}" destId="{11A27EFF-2E1E-47BF-954E-2682F34A13F6}" srcOrd="1" destOrd="0" presId="urn:microsoft.com/office/officeart/2005/8/layout/vList2"/>
    <dgm:cxn modelId="{0CF8B248-E9F7-426B-B0F3-93CAFAE31F56}" type="presParOf" srcId="{55FA53FA-F2A6-4E96-8CF8-44BC4AD005EE}" destId="{75CC55A4-387C-42CD-AAA5-83B9181D3E75}" srcOrd="2" destOrd="0" presId="urn:microsoft.com/office/officeart/2005/8/layout/vList2"/>
    <dgm:cxn modelId="{2F8F88D9-7126-4AB1-869E-ABA09DAEA997}" type="presParOf" srcId="{55FA53FA-F2A6-4E96-8CF8-44BC4AD005EE}" destId="{25570687-267C-4660-BB5C-CB2891617E15}" srcOrd="3" destOrd="0" presId="urn:microsoft.com/office/officeart/2005/8/layout/vList2"/>
    <dgm:cxn modelId="{6A77F10F-C7B6-4B07-A94F-6DC2D9894CE4}" type="presParOf" srcId="{55FA53FA-F2A6-4E96-8CF8-44BC4AD005EE}" destId="{BE97F82F-3F96-4F79-8328-65984774A199}" srcOrd="4" destOrd="0" presId="urn:microsoft.com/office/officeart/2005/8/layout/vList2"/>
    <dgm:cxn modelId="{8AADE43C-724D-440E-9F77-A4C7592C9FC8}" type="presParOf" srcId="{55FA53FA-F2A6-4E96-8CF8-44BC4AD005EE}" destId="{5DA6481A-07BC-4F38-8783-0AE18FC920DC}" srcOrd="5" destOrd="0" presId="urn:microsoft.com/office/officeart/2005/8/layout/vList2"/>
    <dgm:cxn modelId="{58D89FAA-3607-4A20-A089-11AF33F1F95B}" type="presParOf" srcId="{55FA53FA-F2A6-4E96-8CF8-44BC4AD005EE}" destId="{DD763356-993D-4432-9880-9002B88C4F6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7D4F6-B6C3-4599-9921-7C6AB5526260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Август</a:t>
          </a:r>
          <a:r>
            <a:rPr lang="ru-RU" sz="1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800" dirty="0"/>
        </a:p>
      </dgm:t>
    </dgm:pt>
    <dgm:pt modelId="{E320A4A3-F835-4C5F-9999-369A19F64D02}" type="parTrans" cxnId="{8D0F4EE5-0494-40BF-8C45-0B4B4D663C51}">
      <dgm:prSet/>
      <dgm:spPr/>
      <dgm:t>
        <a:bodyPr/>
        <a:lstStyle/>
        <a:p>
          <a:endParaRPr lang="ru-RU"/>
        </a:p>
      </dgm:t>
    </dgm:pt>
    <dgm:pt modelId="{4C4FE3E4-F6CF-44EF-92F6-C46034BE8A9E}" type="sibTrans" cxnId="{8D0F4EE5-0494-40BF-8C45-0B4B4D663C51}">
      <dgm:prSet/>
      <dgm:spPr/>
      <dgm:t>
        <a:bodyPr/>
        <a:lstStyle/>
        <a:p>
          <a:endParaRPr lang="ru-RU"/>
        </a:p>
      </dgm:t>
    </dgm:pt>
    <dgm:pt modelId="{EB0144A6-B3E0-4A35-8EDB-8E8EDA186A5D}">
      <dgm:prSet custT="1"/>
      <dgm:spPr/>
      <dgm:t>
        <a:bodyPr/>
        <a:lstStyle/>
        <a:p>
          <a:r>
            <a:rPr lang="ru-RU" sz="1800" dirty="0" smtClean="0"/>
            <a:t>Роль педагога-наставника в адаптации вновь принятых педагогов: практические аспекты организации наставничества</a:t>
          </a:r>
          <a:endParaRPr lang="ru-RU" sz="18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3901D382-F768-4EF2-95C2-8088BF31F11F}" type="parTrans" cxnId="{253E00C5-53A3-42B2-BD6B-F84396428417}">
      <dgm:prSet/>
      <dgm:spPr/>
      <dgm:t>
        <a:bodyPr/>
        <a:lstStyle/>
        <a:p>
          <a:endParaRPr lang="ru-RU"/>
        </a:p>
      </dgm:t>
    </dgm:pt>
    <dgm:pt modelId="{09D5ACFF-3658-4933-A0DF-A139CD80E700}" type="sibTrans" cxnId="{253E00C5-53A3-42B2-BD6B-F84396428417}">
      <dgm:prSet/>
      <dgm:spPr/>
      <dgm:t>
        <a:bodyPr/>
        <a:lstStyle/>
        <a:p>
          <a:endParaRPr lang="ru-RU"/>
        </a:p>
      </dgm:t>
    </dgm:pt>
    <dgm:pt modelId="{E9896684-64DE-4CB3-8866-C21ED5EEC5E0}">
      <dgm:prSet phldrT="[Текст]" custT="1"/>
      <dgm:spPr/>
      <dgm:t>
        <a:bodyPr/>
        <a:lstStyle/>
        <a:p>
          <a:r>
            <a:rPr lang="ru-RU" sz="1800" dirty="0" smtClean="0"/>
            <a:t>Методические рекомендации по адаптации вновь принятых педагогов: расти в профессии в Москве!</a:t>
          </a:r>
          <a:endParaRPr lang="ru-RU" sz="1800" dirty="0"/>
        </a:p>
      </dgm:t>
    </dgm:pt>
    <dgm:pt modelId="{5DC8261E-DE5D-40DE-A2A8-044E9E487A10}" type="parTrans" cxnId="{A204A469-AAF0-4752-9432-AB62DBDB1BA2}">
      <dgm:prSet/>
      <dgm:spPr/>
      <dgm:t>
        <a:bodyPr/>
        <a:lstStyle/>
        <a:p>
          <a:endParaRPr lang="ru-RU"/>
        </a:p>
      </dgm:t>
    </dgm:pt>
    <dgm:pt modelId="{702C4D14-B74B-4C1C-8A64-D973C4D50C50}" type="sibTrans" cxnId="{A204A469-AAF0-4752-9432-AB62DBDB1BA2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2DA48-4C3F-40E7-BE84-06FD30C880F0}" type="pres">
      <dgm:prSet presAssocID="{7297D4F6-B6C3-4599-9921-7C6AB5526260}" presName="parentLin" presStyleCnt="0"/>
      <dgm:spPr/>
    </dgm:pt>
    <dgm:pt modelId="{8814CE8B-A359-400D-A006-74CD858BBD26}" type="pres">
      <dgm:prSet presAssocID="{7297D4F6-B6C3-4599-9921-7C6AB552626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D6C656FE-16A3-4CA1-8275-39D96C4FAB1A}" type="pres">
      <dgm:prSet presAssocID="{7297D4F6-B6C3-4599-9921-7C6AB5526260}" presName="parentText" presStyleLbl="node1" presStyleIdx="0" presStyleCnt="1" custScaleY="4219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25F09-72B2-40A0-AD5E-CD4725D28677}" type="pres">
      <dgm:prSet presAssocID="{7297D4F6-B6C3-4599-9921-7C6AB5526260}" presName="negativeSpace" presStyleCnt="0"/>
      <dgm:spPr/>
    </dgm:pt>
    <dgm:pt modelId="{24BB22BF-B09F-4E05-A0E3-E73103524E26}" type="pres">
      <dgm:prSet presAssocID="{7297D4F6-B6C3-4599-9921-7C6AB5526260}" presName="childText" presStyleLbl="conFgAcc1" presStyleIdx="0" presStyleCnt="1" custLinFactY="6098" custLinFactNeighborX="-454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141311ED-6448-424C-8A40-7076B19BF7E6}" type="presOf" srcId="{7297D4F6-B6C3-4599-9921-7C6AB5526260}" destId="{D6C656FE-16A3-4CA1-8275-39D96C4FAB1A}" srcOrd="1" destOrd="0" presId="urn:microsoft.com/office/officeart/2005/8/layout/list1"/>
    <dgm:cxn modelId="{21EF5CBE-5E0F-4CFB-B767-A1FB663C2598}" type="presOf" srcId="{EB0144A6-B3E0-4A35-8EDB-8E8EDA186A5D}" destId="{24BB22BF-B09F-4E05-A0E3-E73103524E26}" srcOrd="0" destOrd="1" presId="urn:microsoft.com/office/officeart/2005/8/layout/list1"/>
    <dgm:cxn modelId="{A204A469-AAF0-4752-9432-AB62DBDB1BA2}" srcId="{7297D4F6-B6C3-4599-9921-7C6AB5526260}" destId="{E9896684-64DE-4CB3-8866-C21ED5EEC5E0}" srcOrd="0" destOrd="0" parTransId="{5DC8261E-DE5D-40DE-A2A8-044E9E487A10}" sibTransId="{702C4D14-B74B-4C1C-8A64-D973C4D50C50}"/>
    <dgm:cxn modelId="{8D0F4EE5-0494-40BF-8C45-0B4B4D663C51}" srcId="{2FD74EF5-9498-4423-AEFC-25237A7792A5}" destId="{7297D4F6-B6C3-4599-9921-7C6AB5526260}" srcOrd="0" destOrd="0" parTransId="{E320A4A3-F835-4C5F-9999-369A19F64D02}" sibTransId="{4C4FE3E4-F6CF-44EF-92F6-C46034BE8A9E}"/>
    <dgm:cxn modelId="{253E00C5-53A3-42B2-BD6B-F84396428417}" srcId="{7297D4F6-B6C3-4599-9921-7C6AB5526260}" destId="{EB0144A6-B3E0-4A35-8EDB-8E8EDA186A5D}" srcOrd="1" destOrd="0" parTransId="{3901D382-F768-4EF2-95C2-8088BF31F11F}" sibTransId="{09D5ACFF-3658-4933-A0DF-A139CD80E700}"/>
    <dgm:cxn modelId="{92D931BB-445B-4D1D-9118-9B9CA8DCAE52}" type="presOf" srcId="{7297D4F6-B6C3-4599-9921-7C6AB5526260}" destId="{8814CE8B-A359-400D-A006-74CD858BBD26}" srcOrd="0" destOrd="0" presId="urn:microsoft.com/office/officeart/2005/8/layout/list1"/>
    <dgm:cxn modelId="{CF11244E-31C9-4692-9CAC-FE55A727905A}" type="presOf" srcId="{E9896684-64DE-4CB3-8866-C21ED5EEC5E0}" destId="{24BB22BF-B09F-4E05-A0E3-E73103524E26}" srcOrd="0" destOrd="0" presId="urn:microsoft.com/office/officeart/2005/8/layout/list1"/>
    <dgm:cxn modelId="{80C9D41E-73EE-4400-B997-B8D9221E3C8F}" type="presParOf" srcId="{3B60684A-FAD8-44F5-8E64-A0B48B9CC3B5}" destId="{7212DA48-4C3F-40E7-BE84-06FD30C880F0}" srcOrd="0" destOrd="0" presId="urn:microsoft.com/office/officeart/2005/8/layout/list1"/>
    <dgm:cxn modelId="{7934DCD5-03BB-44D3-B86A-5DE5947BFDB9}" type="presParOf" srcId="{7212DA48-4C3F-40E7-BE84-06FD30C880F0}" destId="{8814CE8B-A359-400D-A006-74CD858BBD26}" srcOrd="0" destOrd="0" presId="urn:microsoft.com/office/officeart/2005/8/layout/list1"/>
    <dgm:cxn modelId="{83F40F73-1CA4-48CD-97C5-F654612EA343}" type="presParOf" srcId="{7212DA48-4C3F-40E7-BE84-06FD30C880F0}" destId="{D6C656FE-16A3-4CA1-8275-39D96C4FAB1A}" srcOrd="1" destOrd="0" presId="urn:microsoft.com/office/officeart/2005/8/layout/list1"/>
    <dgm:cxn modelId="{6D2F3D6E-E155-4753-B067-0F83707203DF}" type="presParOf" srcId="{3B60684A-FAD8-44F5-8E64-A0B48B9CC3B5}" destId="{84525F09-72B2-40A0-AD5E-CD4725D28677}" srcOrd="1" destOrd="0" presId="urn:microsoft.com/office/officeart/2005/8/layout/list1"/>
    <dgm:cxn modelId="{4457A512-AC4E-4101-AF21-618A19276B4A}" type="presParOf" srcId="{3B60684A-FAD8-44F5-8E64-A0B48B9CC3B5}" destId="{24BB22BF-B09F-4E05-A0E3-E73103524E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896684-64DE-4CB3-8866-C21ED5EEC5E0}">
      <dgm:prSet phldrT="[Текст]" custT="1"/>
      <dgm:spPr/>
      <dgm:t>
        <a:bodyPr/>
        <a:lstStyle/>
        <a:p>
          <a:r>
            <a:rPr lang="ru-RU" sz="1800" b="0" dirty="0" smtClean="0"/>
            <a:t>Навигатор для вновь принятого учителя: разработка справочника, помогающего освоиться в образовательной организации</a:t>
          </a:r>
          <a:endParaRPr lang="ru-RU" sz="1800" dirty="0"/>
        </a:p>
      </dgm:t>
    </dgm:pt>
    <dgm:pt modelId="{702C4D14-B74B-4C1C-8A64-D973C4D50C50}" type="sibTrans" cxnId="{A204A469-AAF0-4752-9432-AB62DBDB1BA2}">
      <dgm:prSet/>
      <dgm:spPr/>
      <dgm:t>
        <a:bodyPr/>
        <a:lstStyle/>
        <a:p>
          <a:endParaRPr lang="ru-RU"/>
        </a:p>
      </dgm:t>
    </dgm:pt>
    <dgm:pt modelId="{5DC8261E-DE5D-40DE-A2A8-044E9E487A10}" type="parTrans" cxnId="{A204A469-AAF0-4752-9432-AB62DBDB1BA2}">
      <dgm:prSet/>
      <dgm:spPr/>
      <dgm:t>
        <a:bodyPr/>
        <a:lstStyle/>
        <a:p>
          <a:endParaRPr lang="ru-RU"/>
        </a:p>
      </dgm:t>
    </dgm:pt>
    <dgm:pt modelId="{B167610D-45E8-4AD0-815F-FDE40434ADBF}">
      <dgm:prSet phldrT="[Текст]" custT="1"/>
      <dgm:spPr/>
      <dgm:t>
        <a:bodyPr/>
        <a:lstStyle/>
        <a:p>
          <a:r>
            <a:rPr lang="ru-RU" sz="1800" dirty="0" smtClean="0"/>
            <a:t>Современный урок: соответствие требованиям ФГОС</a:t>
          </a:r>
          <a:endParaRPr lang="ru-RU" sz="1800" dirty="0"/>
        </a:p>
      </dgm:t>
    </dgm:pt>
    <dgm:pt modelId="{5C50B46A-37B5-40F8-A943-45F5F79AC440}" type="sibTrans" cxnId="{6F9F67B4-DB22-4A6E-9979-B84D516E2EA4}">
      <dgm:prSet/>
      <dgm:spPr/>
      <dgm:t>
        <a:bodyPr/>
        <a:lstStyle/>
        <a:p>
          <a:endParaRPr lang="ru-RU"/>
        </a:p>
      </dgm:t>
    </dgm:pt>
    <dgm:pt modelId="{0411556E-EC62-43FA-97D9-E3FAEDEC4582}" type="parTrans" cxnId="{6F9F67B4-DB22-4A6E-9979-B84D516E2EA4}">
      <dgm:prSet/>
      <dgm:spPr/>
      <dgm:t>
        <a:bodyPr/>
        <a:lstStyle/>
        <a:p>
          <a:endParaRPr lang="ru-RU"/>
        </a:p>
      </dgm:t>
    </dgm:pt>
    <dgm:pt modelId="{FC8CAC0B-1379-46FE-859E-C05AAE7CA0A0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Сентябрь</a:t>
          </a:r>
          <a:r>
            <a:rPr lang="ru-RU" sz="3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3600" dirty="0"/>
        </a:p>
      </dgm:t>
    </dgm:pt>
    <dgm:pt modelId="{E1137DEE-19DA-4A64-8E14-1ED8762B33DC}" type="parTrans" cxnId="{E94C0201-345D-43A0-9F15-D910D5485322}">
      <dgm:prSet/>
      <dgm:spPr/>
      <dgm:t>
        <a:bodyPr/>
        <a:lstStyle/>
        <a:p>
          <a:endParaRPr lang="ru-RU"/>
        </a:p>
      </dgm:t>
    </dgm:pt>
    <dgm:pt modelId="{A64D46DB-7436-4812-8604-18845E876973}" type="sibTrans" cxnId="{E94C0201-345D-43A0-9F15-D910D5485322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456ACA-52C9-499C-BE7B-4C59A6D0EA4C}" type="pres">
      <dgm:prSet presAssocID="{FC8CAC0B-1379-46FE-859E-C05AAE7CA0A0}" presName="parentLin" presStyleCnt="0"/>
      <dgm:spPr/>
    </dgm:pt>
    <dgm:pt modelId="{0690203D-9BFA-4DDE-83E4-D888A1BE35B7}" type="pres">
      <dgm:prSet presAssocID="{FC8CAC0B-1379-46FE-859E-C05AAE7CA0A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C621DB2E-29FB-4A1A-AB43-7077C011E105}" type="pres">
      <dgm:prSet presAssocID="{FC8CAC0B-1379-46FE-859E-C05AAE7CA0A0}" presName="parentText" presStyleLbl="node1" presStyleIdx="0" presStyleCnt="1" custScaleY="3419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ED7BA-FFB4-4B95-AB96-C872A946068B}" type="pres">
      <dgm:prSet presAssocID="{FC8CAC0B-1379-46FE-859E-C05AAE7CA0A0}" presName="negativeSpace" presStyleCnt="0"/>
      <dgm:spPr/>
    </dgm:pt>
    <dgm:pt modelId="{630436CD-E692-420A-82E5-AA94FF51BA9A}" type="pres">
      <dgm:prSet presAssocID="{FC8CAC0B-1379-46FE-859E-C05AAE7CA0A0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9D1123-CC03-4E3A-8DAC-8C26E430D41C}" type="presOf" srcId="{FC8CAC0B-1379-46FE-859E-C05AAE7CA0A0}" destId="{C621DB2E-29FB-4A1A-AB43-7077C011E105}" srcOrd="1" destOrd="0" presId="urn:microsoft.com/office/officeart/2005/8/layout/list1"/>
    <dgm:cxn modelId="{6F9F67B4-DB22-4A6E-9979-B84D516E2EA4}" srcId="{FC8CAC0B-1379-46FE-859E-C05AAE7CA0A0}" destId="{B167610D-45E8-4AD0-815F-FDE40434ADBF}" srcOrd="1" destOrd="0" parTransId="{0411556E-EC62-43FA-97D9-E3FAEDEC4582}" sibTransId="{5C50B46A-37B5-40F8-A943-45F5F79AC440}"/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76380F9C-9706-4723-A8F5-72F4A231C6AE}" type="presOf" srcId="{FC8CAC0B-1379-46FE-859E-C05AAE7CA0A0}" destId="{0690203D-9BFA-4DDE-83E4-D888A1BE35B7}" srcOrd="0" destOrd="0" presId="urn:microsoft.com/office/officeart/2005/8/layout/list1"/>
    <dgm:cxn modelId="{A204A469-AAF0-4752-9432-AB62DBDB1BA2}" srcId="{FC8CAC0B-1379-46FE-859E-C05AAE7CA0A0}" destId="{E9896684-64DE-4CB3-8866-C21ED5EEC5E0}" srcOrd="0" destOrd="0" parTransId="{5DC8261E-DE5D-40DE-A2A8-044E9E487A10}" sibTransId="{702C4D14-B74B-4C1C-8A64-D973C4D50C50}"/>
    <dgm:cxn modelId="{BBC246A0-EBD7-4E6C-98BD-C1FF2B57D806}" type="presOf" srcId="{E9896684-64DE-4CB3-8866-C21ED5EEC5E0}" destId="{630436CD-E692-420A-82E5-AA94FF51BA9A}" srcOrd="0" destOrd="0" presId="urn:microsoft.com/office/officeart/2005/8/layout/list1"/>
    <dgm:cxn modelId="{1F6511B6-0E18-4E1E-B22E-DED75616FF89}" type="presOf" srcId="{B167610D-45E8-4AD0-815F-FDE40434ADBF}" destId="{630436CD-E692-420A-82E5-AA94FF51BA9A}" srcOrd="0" destOrd="1" presId="urn:microsoft.com/office/officeart/2005/8/layout/list1"/>
    <dgm:cxn modelId="{E94C0201-345D-43A0-9F15-D910D5485322}" srcId="{2FD74EF5-9498-4423-AEFC-25237A7792A5}" destId="{FC8CAC0B-1379-46FE-859E-C05AAE7CA0A0}" srcOrd="0" destOrd="0" parTransId="{E1137DEE-19DA-4A64-8E14-1ED8762B33DC}" sibTransId="{A64D46DB-7436-4812-8604-18845E876973}"/>
    <dgm:cxn modelId="{8B9765FE-16C7-4F2D-B99A-19E556846BB6}" type="presParOf" srcId="{3B60684A-FAD8-44F5-8E64-A0B48B9CC3B5}" destId="{8D456ACA-52C9-499C-BE7B-4C59A6D0EA4C}" srcOrd="0" destOrd="0" presId="urn:microsoft.com/office/officeart/2005/8/layout/list1"/>
    <dgm:cxn modelId="{D4F89F0A-13C0-4C14-81BB-F8C17466BA3D}" type="presParOf" srcId="{8D456ACA-52C9-499C-BE7B-4C59A6D0EA4C}" destId="{0690203D-9BFA-4DDE-83E4-D888A1BE35B7}" srcOrd="0" destOrd="0" presId="urn:microsoft.com/office/officeart/2005/8/layout/list1"/>
    <dgm:cxn modelId="{C92DCB2A-2548-4437-852D-8D9F8502C66D}" type="presParOf" srcId="{8D456ACA-52C9-499C-BE7B-4C59A6D0EA4C}" destId="{C621DB2E-29FB-4A1A-AB43-7077C011E105}" srcOrd="1" destOrd="0" presId="urn:microsoft.com/office/officeart/2005/8/layout/list1"/>
    <dgm:cxn modelId="{DB18BA5B-461F-4BC1-8FCA-6850EE12CE9A}" type="presParOf" srcId="{3B60684A-FAD8-44F5-8E64-A0B48B9CC3B5}" destId="{05DED7BA-FFB4-4B95-AB96-C872A946068B}" srcOrd="1" destOrd="0" presId="urn:microsoft.com/office/officeart/2005/8/layout/list1"/>
    <dgm:cxn modelId="{C8D5124C-434C-4280-92BC-B5F36F1A983F}" type="presParOf" srcId="{3B60684A-FAD8-44F5-8E64-A0B48B9CC3B5}" destId="{630436CD-E692-420A-82E5-AA94FF51BA9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7D4F6-B6C3-4599-9921-7C6AB5526260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Октябрь</a:t>
          </a:r>
          <a:endParaRPr lang="ru-RU" sz="2400" b="1" dirty="0"/>
        </a:p>
      </dgm:t>
    </dgm:pt>
    <dgm:pt modelId="{E320A4A3-F835-4C5F-9999-369A19F64D02}" type="parTrans" cxnId="{8D0F4EE5-0494-40BF-8C45-0B4B4D663C51}">
      <dgm:prSet/>
      <dgm:spPr/>
      <dgm:t>
        <a:bodyPr/>
        <a:lstStyle/>
        <a:p>
          <a:endParaRPr lang="ru-RU"/>
        </a:p>
      </dgm:t>
    </dgm:pt>
    <dgm:pt modelId="{4C4FE3E4-F6CF-44EF-92F6-C46034BE8A9E}" type="sibTrans" cxnId="{8D0F4EE5-0494-40BF-8C45-0B4B4D663C51}">
      <dgm:prSet/>
      <dgm:spPr/>
      <dgm:t>
        <a:bodyPr/>
        <a:lstStyle/>
        <a:p>
          <a:endParaRPr lang="ru-RU"/>
        </a:p>
      </dgm:t>
    </dgm:pt>
    <dgm:pt modelId="{1BC29A02-59E7-4040-AB00-A6EF7E6E212D}">
      <dgm:prSet phldrT="[Текст]" custT="1"/>
      <dgm:spPr/>
      <dgm:t>
        <a:bodyPr/>
        <a:lstStyle/>
        <a:p>
          <a:r>
            <a:rPr lang="ru-RU" sz="1800" dirty="0" smtClean="0"/>
            <a:t>Аспектный анализ уроков</a:t>
          </a:r>
          <a:endParaRPr lang="ru-RU" sz="1800" dirty="0"/>
        </a:p>
      </dgm:t>
    </dgm:pt>
    <dgm:pt modelId="{F3BC6C83-E264-4369-8F05-0D49B5EC537A}" type="parTrans" cxnId="{748D1899-CF28-4438-B469-3878D792F3A3}">
      <dgm:prSet/>
      <dgm:spPr/>
      <dgm:t>
        <a:bodyPr/>
        <a:lstStyle/>
        <a:p>
          <a:endParaRPr lang="ru-RU"/>
        </a:p>
      </dgm:t>
    </dgm:pt>
    <dgm:pt modelId="{5FDD34A7-F162-4DE7-9BBC-D5F84D2666C6}" type="sibTrans" cxnId="{748D1899-CF28-4438-B469-3878D792F3A3}">
      <dgm:prSet/>
      <dgm:spPr/>
      <dgm:t>
        <a:bodyPr/>
        <a:lstStyle/>
        <a:p>
          <a:endParaRPr lang="ru-RU"/>
        </a:p>
      </dgm:t>
    </dgm:pt>
    <dgm:pt modelId="{08946CC7-9E51-45F8-A82F-0ADB363DD313}">
      <dgm:prSet phldrT="[Текст]" custT="1"/>
      <dgm:spPr/>
      <dgm:t>
        <a:bodyPr/>
        <a:lstStyle/>
        <a:p>
          <a:r>
            <a:rPr lang="ru-RU" sz="1800" dirty="0" smtClean="0"/>
            <a:t>Работа с порталом «Единое содержание общего образования </a:t>
          </a:r>
          <a:r>
            <a:rPr lang="ru-RU" sz="1800" dirty="0" smtClean="0">
              <a:hlinkClick xmlns:r="http://schemas.openxmlformats.org/officeDocument/2006/relationships" r:id="rId1"/>
            </a:rPr>
            <a:t>https://edsoo.ru/</a:t>
          </a:r>
          <a:endParaRPr lang="ru-RU" sz="1800" dirty="0"/>
        </a:p>
      </dgm:t>
    </dgm:pt>
    <dgm:pt modelId="{85978FCA-9070-47A0-8EF0-936BBEB1C3D6}" type="parTrans" cxnId="{E4F818DD-AD2E-40AC-87BD-8D67AC1446F7}">
      <dgm:prSet/>
      <dgm:spPr/>
      <dgm:t>
        <a:bodyPr/>
        <a:lstStyle/>
        <a:p>
          <a:endParaRPr lang="ru-RU"/>
        </a:p>
      </dgm:t>
    </dgm:pt>
    <dgm:pt modelId="{78CB68DA-4366-4913-B87D-6CC86DAF47E2}" type="sibTrans" cxnId="{E4F818DD-AD2E-40AC-87BD-8D67AC1446F7}">
      <dgm:prSet/>
      <dgm:spPr/>
      <dgm:t>
        <a:bodyPr/>
        <a:lstStyle/>
        <a:p>
          <a:endParaRPr lang="ru-RU"/>
        </a:p>
      </dgm:t>
    </dgm:pt>
    <dgm:pt modelId="{81889968-9B08-4F9D-B136-3F4CA4B84FB8}">
      <dgm:prSet phldrT="[Текст]" custT="1"/>
      <dgm:spPr/>
      <dgm:t>
        <a:bodyPr/>
        <a:lstStyle/>
        <a:p>
          <a:r>
            <a:rPr lang="ru-RU" sz="1800" dirty="0" smtClean="0"/>
            <a:t>Техники эффективной обратной связи</a:t>
          </a:r>
          <a:endParaRPr lang="ru-RU" sz="1800" dirty="0"/>
        </a:p>
      </dgm:t>
    </dgm:pt>
    <dgm:pt modelId="{711B5302-EDFA-4B92-A666-BE5C362EDE84}" type="parTrans" cxnId="{E34C5D41-E0F8-4F86-993E-4F030D132D7E}">
      <dgm:prSet/>
      <dgm:spPr/>
      <dgm:t>
        <a:bodyPr/>
        <a:lstStyle/>
        <a:p>
          <a:endParaRPr lang="ru-RU"/>
        </a:p>
      </dgm:t>
    </dgm:pt>
    <dgm:pt modelId="{733A11CB-A7FE-46A5-B35C-9CF1E326BF25}" type="sibTrans" cxnId="{E34C5D41-E0F8-4F86-993E-4F030D132D7E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2DA48-4C3F-40E7-BE84-06FD30C880F0}" type="pres">
      <dgm:prSet presAssocID="{7297D4F6-B6C3-4599-9921-7C6AB5526260}" presName="parentLin" presStyleCnt="0"/>
      <dgm:spPr/>
    </dgm:pt>
    <dgm:pt modelId="{8814CE8B-A359-400D-A006-74CD858BBD26}" type="pres">
      <dgm:prSet presAssocID="{7297D4F6-B6C3-4599-9921-7C6AB552626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D6C656FE-16A3-4CA1-8275-39D96C4FAB1A}" type="pres">
      <dgm:prSet presAssocID="{7297D4F6-B6C3-4599-9921-7C6AB5526260}" presName="parentText" presStyleLbl="node1" presStyleIdx="0" presStyleCnt="1" custScaleY="400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25F09-72B2-40A0-AD5E-CD4725D28677}" type="pres">
      <dgm:prSet presAssocID="{7297D4F6-B6C3-4599-9921-7C6AB5526260}" presName="negativeSpace" presStyleCnt="0"/>
      <dgm:spPr/>
    </dgm:pt>
    <dgm:pt modelId="{24BB22BF-B09F-4E05-A0E3-E73103524E26}" type="pres">
      <dgm:prSet presAssocID="{7297D4F6-B6C3-4599-9921-7C6AB5526260}" presName="childText" presStyleLbl="conFgAcc1" presStyleIdx="0" presStyleCnt="1" custLinFactNeighborX="1088" custLinFactNeighborY="-246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5EBFFD-E733-4E0F-BE7C-1BD8D70E5D95}" type="presOf" srcId="{1BC29A02-59E7-4040-AB00-A6EF7E6E212D}" destId="{24BB22BF-B09F-4E05-A0E3-E73103524E26}" srcOrd="0" destOrd="0" presId="urn:microsoft.com/office/officeart/2005/8/layout/list1"/>
    <dgm:cxn modelId="{F6B6C68A-12DD-4BBE-BAA0-8F99C2113A5B}" type="presOf" srcId="{81889968-9B08-4F9D-B136-3F4CA4B84FB8}" destId="{24BB22BF-B09F-4E05-A0E3-E73103524E26}" srcOrd="0" destOrd="2" presId="urn:microsoft.com/office/officeart/2005/8/layout/list1"/>
    <dgm:cxn modelId="{E34C5D41-E0F8-4F86-993E-4F030D132D7E}" srcId="{7297D4F6-B6C3-4599-9921-7C6AB5526260}" destId="{81889968-9B08-4F9D-B136-3F4CA4B84FB8}" srcOrd="2" destOrd="0" parTransId="{711B5302-EDFA-4B92-A666-BE5C362EDE84}" sibTransId="{733A11CB-A7FE-46A5-B35C-9CF1E326BF25}"/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141311ED-6448-424C-8A40-7076B19BF7E6}" type="presOf" srcId="{7297D4F6-B6C3-4599-9921-7C6AB5526260}" destId="{D6C656FE-16A3-4CA1-8275-39D96C4FAB1A}" srcOrd="1" destOrd="0" presId="urn:microsoft.com/office/officeart/2005/8/layout/list1"/>
    <dgm:cxn modelId="{E4F818DD-AD2E-40AC-87BD-8D67AC1446F7}" srcId="{7297D4F6-B6C3-4599-9921-7C6AB5526260}" destId="{08946CC7-9E51-45F8-A82F-0ADB363DD313}" srcOrd="1" destOrd="0" parTransId="{85978FCA-9070-47A0-8EF0-936BBEB1C3D6}" sibTransId="{78CB68DA-4366-4913-B87D-6CC86DAF47E2}"/>
    <dgm:cxn modelId="{8D0F4EE5-0494-40BF-8C45-0B4B4D663C51}" srcId="{2FD74EF5-9498-4423-AEFC-25237A7792A5}" destId="{7297D4F6-B6C3-4599-9921-7C6AB5526260}" srcOrd="0" destOrd="0" parTransId="{E320A4A3-F835-4C5F-9999-369A19F64D02}" sibTransId="{4C4FE3E4-F6CF-44EF-92F6-C46034BE8A9E}"/>
    <dgm:cxn modelId="{CE4E8B0A-98BA-441F-ACB8-5BD032BB43C8}" type="presOf" srcId="{08946CC7-9E51-45F8-A82F-0ADB363DD313}" destId="{24BB22BF-B09F-4E05-A0E3-E73103524E26}" srcOrd="0" destOrd="1" presId="urn:microsoft.com/office/officeart/2005/8/layout/list1"/>
    <dgm:cxn modelId="{748D1899-CF28-4438-B469-3878D792F3A3}" srcId="{7297D4F6-B6C3-4599-9921-7C6AB5526260}" destId="{1BC29A02-59E7-4040-AB00-A6EF7E6E212D}" srcOrd="0" destOrd="0" parTransId="{F3BC6C83-E264-4369-8F05-0D49B5EC537A}" sibTransId="{5FDD34A7-F162-4DE7-9BBC-D5F84D2666C6}"/>
    <dgm:cxn modelId="{92D931BB-445B-4D1D-9118-9B9CA8DCAE52}" type="presOf" srcId="{7297D4F6-B6C3-4599-9921-7C6AB5526260}" destId="{8814CE8B-A359-400D-A006-74CD858BBD26}" srcOrd="0" destOrd="0" presId="urn:microsoft.com/office/officeart/2005/8/layout/list1"/>
    <dgm:cxn modelId="{80C9D41E-73EE-4400-B997-B8D9221E3C8F}" type="presParOf" srcId="{3B60684A-FAD8-44F5-8E64-A0B48B9CC3B5}" destId="{7212DA48-4C3F-40E7-BE84-06FD30C880F0}" srcOrd="0" destOrd="0" presId="urn:microsoft.com/office/officeart/2005/8/layout/list1"/>
    <dgm:cxn modelId="{7934DCD5-03BB-44D3-B86A-5DE5947BFDB9}" type="presParOf" srcId="{7212DA48-4C3F-40E7-BE84-06FD30C880F0}" destId="{8814CE8B-A359-400D-A006-74CD858BBD26}" srcOrd="0" destOrd="0" presId="urn:microsoft.com/office/officeart/2005/8/layout/list1"/>
    <dgm:cxn modelId="{83F40F73-1CA4-48CD-97C5-F654612EA343}" type="presParOf" srcId="{7212DA48-4C3F-40E7-BE84-06FD30C880F0}" destId="{D6C656FE-16A3-4CA1-8275-39D96C4FAB1A}" srcOrd="1" destOrd="0" presId="urn:microsoft.com/office/officeart/2005/8/layout/list1"/>
    <dgm:cxn modelId="{6D2F3D6E-E155-4753-B067-0F83707203DF}" type="presParOf" srcId="{3B60684A-FAD8-44F5-8E64-A0B48B9CC3B5}" destId="{84525F09-72B2-40A0-AD5E-CD4725D28677}" srcOrd="1" destOrd="0" presId="urn:microsoft.com/office/officeart/2005/8/layout/list1"/>
    <dgm:cxn modelId="{4457A512-AC4E-4101-AF21-618A19276B4A}" type="presParOf" srcId="{3B60684A-FAD8-44F5-8E64-A0B48B9CC3B5}" destId="{24BB22BF-B09F-4E05-A0E3-E73103524E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7D4F6-B6C3-4599-9921-7C6AB5526260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Ноябрь</a:t>
          </a:r>
          <a:endParaRPr lang="ru-RU" sz="2400" b="1" dirty="0"/>
        </a:p>
      </dgm:t>
    </dgm:pt>
    <dgm:pt modelId="{E320A4A3-F835-4C5F-9999-369A19F64D02}" type="parTrans" cxnId="{8D0F4EE5-0494-40BF-8C45-0B4B4D663C51}">
      <dgm:prSet/>
      <dgm:spPr/>
      <dgm:t>
        <a:bodyPr/>
        <a:lstStyle/>
        <a:p>
          <a:endParaRPr lang="ru-RU"/>
        </a:p>
      </dgm:t>
    </dgm:pt>
    <dgm:pt modelId="{4C4FE3E4-F6CF-44EF-92F6-C46034BE8A9E}" type="sibTrans" cxnId="{8D0F4EE5-0494-40BF-8C45-0B4B4D663C51}">
      <dgm:prSet/>
      <dgm:spPr/>
      <dgm:t>
        <a:bodyPr/>
        <a:lstStyle/>
        <a:p>
          <a:endParaRPr lang="ru-RU"/>
        </a:p>
      </dgm:t>
    </dgm:pt>
    <dgm:pt modelId="{1BC29A02-59E7-4040-AB00-A6EF7E6E212D}">
      <dgm:prSet phldrT="[Текст]" custT="1"/>
      <dgm:spPr/>
      <dgm:t>
        <a:bodyPr/>
        <a:lstStyle/>
        <a:p>
          <a:r>
            <a:rPr lang="ru-RU" sz="1800" dirty="0" smtClean="0"/>
            <a:t>Проектирование современного урока</a:t>
          </a:r>
          <a:endParaRPr lang="ru-RU" sz="1800" dirty="0"/>
        </a:p>
      </dgm:t>
    </dgm:pt>
    <dgm:pt modelId="{F3BC6C83-E264-4369-8F05-0D49B5EC537A}" type="parTrans" cxnId="{748D1899-CF28-4438-B469-3878D792F3A3}">
      <dgm:prSet/>
      <dgm:spPr/>
      <dgm:t>
        <a:bodyPr/>
        <a:lstStyle/>
        <a:p>
          <a:endParaRPr lang="ru-RU"/>
        </a:p>
      </dgm:t>
    </dgm:pt>
    <dgm:pt modelId="{5FDD34A7-F162-4DE7-9BBC-D5F84D2666C6}" type="sibTrans" cxnId="{748D1899-CF28-4438-B469-3878D792F3A3}">
      <dgm:prSet/>
      <dgm:spPr/>
      <dgm:t>
        <a:bodyPr/>
        <a:lstStyle/>
        <a:p>
          <a:endParaRPr lang="ru-RU"/>
        </a:p>
      </dgm:t>
    </dgm:pt>
    <dgm:pt modelId="{CE25DB88-2486-434A-99D1-F750D76235FF}">
      <dgm:prSet phldrT="[Текст]" custT="1"/>
      <dgm:spPr/>
      <dgm:t>
        <a:bodyPr/>
        <a:lstStyle/>
        <a:p>
          <a:r>
            <a:rPr lang="ru-RU" sz="1800" dirty="0" smtClean="0"/>
            <a:t>Организация взаимодействия между учителем и учениками на уроке</a:t>
          </a:r>
          <a:endParaRPr lang="ru-RU" sz="1800" dirty="0"/>
        </a:p>
      </dgm:t>
    </dgm:pt>
    <dgm:pt modelId="{AED73B48-08A5-4859-A8CC-60769A4C5B44}" type="parTrans" cxnId="{CCC24B11-503D-40A6-BEEF-E23A8B86D3DF}">
      <dgm:prSet/>
      <dgm:spPr/>
      <dgm:t>
        <a:bodyPr/>
        <a:lstStyle/>
        <a:p>
          <a:endParaRPr lang="ru-RU"/>
        </a:p>
      </dgm:t>
    </dgm:pt>
    <dgm:pt modelId="{418CF662-921B-4A64-8B12-0FEE75FA1F68}" type="sibTrans" cxnId="{CCC24B11-503D-40A6-BEEF-E23A8B86D3DF}">
      <dgm:prSet/>
      <dgm:spPr/>
      <dgm:t>
        <a:bodyPr/>
        <a:lstStyle/>
        <a:p>
          <a:endParaRPr lang="ru-RU"/>
        </a:p>
      </dgm:t>
    </dgm:pt>
    <dgm:pt modelId="{2A33D99B-03B0-488D-B23A-53066E664FBB}">
      <dgm:prSet phldrT="[Текст]" custT="1"/>
      <dgm:spPr/>
      <dgm:t>
        <a:bodyPr/>
        <a:lstStyle/>
        <a:p>
          <a:r>
            <a:rPr lang="ru-RU" sz="1800" dirty="0" smtClean="0"/>
            <a:t>Возрастные особенности обучающихся как фактор эффективности образовательного процесса</a:t>
          </a:r>
          <a:endParaRPr lang="ru-RU" sz="1800" dirty="0"/>
        </a:p>
      </dgm:t>
    </dgm:pt>
    <dgm:pt modelId="{72A0CA31-E464-4DE8-B8D5-24636CA2AA44}" type="parTrans" cxnId="{DD6CDC4D-2AE0-4FE6-8C81-8E2C5EF761DC}">
      <dgm:prSet/>
      <dgm:spPr/>
      <dgm:t>
        <a:bodyPr/>
        <a:lstStyle/>
        <a:p>
          <a:endParaRPr lang="ru-RU"/>
        </a:p>
      </dgm:t>
    </dgm:pt>
    <dgm:pt modelId="{75FF216A-6E31-4E09-97FA-A8CE3AF4C24E}" type="sibTrans" cxnId="{DD6CDC4D-2AE0-4FE6-8C81-8E2C5EF761DC}">
      <dgm:prSet/>
      <dgm:spPr/>
      <dgm:t>
        <a:bodyPr/>
        <a:lstStyle/>
        <a:p>
          <a:endParaRPr lang="ru-RU"/>
        </a:p>
      </dgm:t>
    </dgm:pt>
    <dgm:pt modelId="{7628300B-FCAD-44FF-AF47-478A1D54E631}">
      <dgm:prSet phldrT="[Текст]" custT="1"/>
      <dgm:spPr/>
      <dgm:t>
        <a:bodyPr/>
        <a:lstStyle/>
        <a:p>
          <a:r>
            <a:rPr lang="ru-RU" sz="1800" dirty="0" smtClean="0"/>
            <a:t>Диагностика профессиональных компетенций педагога: инструменты, анализ результатов и построение индивидуальных планов развития педагогических работников</a:t>
          </a:r>
          <a:endParaRPr lang="ru-RU" sz="1800" dirty="0"/>
        </a:p>
      </dgm:t>
    </dgm:pt>
    <dgm:pt modelId="{61B4A302-1013-42A5-BDF6-68186C095F15}" type="parTrans" cxnId="{42A47077-C0A5-444D-A46F-F432E6003676}">
      <dgm:prSet/>
      <dgm:spPr/>
      <dgm:t>
        <a:bodyPr/>
        <a:lstStyle/>
        <a:p>
          <a:endParaRPr lang="ru-RU"/>
        </a:p>
      </dgm:t>
    </dgm:pt>
    <dgm:pt modelId="{62E1FBC8-5AC1-4976-94E2-2AB3420FB6DA}" type="sibTrans" cxnId="{42A47077-C0A5-444D-A46F-F432E6003676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2DA48-4C3F-40E7-BE84-06FD30C880F0}" type="pres">
      <dgm:prSet presAssocID="{7297D4F6-B6C3-4599-9921-7C6AB5526260}" presName="parentLin" presStyleCnt="0"/>
      <dgm:spPr/>
    </dgm:pt>
    <dgm:pt modelId="{8814CE8B-A359-400D-A006-74CD858BBD26}" type="pres">
      <dgm:prSet presAssocID="{7297D4F6-B6C3-4599-9921-7C6AB552626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D6C656FE-16A3-4CA1-8275-39D96C4FAB1A}" type="pres">
      <dgm:prSet presAssocID="{7297D4F6-B6C3-4599-9921-7C6AB5526260}" presName="parentText" presStyleLbl="node1" presStyleIdx="0" presStyleCnt="1" custScaleX="102484" custScaleY="79738" custLinFactNeighborX="4937" custLinFactNeighborY="-6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25F09-72B2-40A0-AD5E-CD4725D28677}" type="pres">
      <dgm:prSet presAssocID="{7297D4F6-B6C3-4599-9921-7C6AB5526260}" presName="negativeSpace" presStyleCnt="0"/>
      <dgm:spPr/>
    </dgm:pt>
    <dgm:pt modelId="{24BB22BF-B09F-4E05-A0E3-E73103524E26}" type="pres">
      <dgm:prSet presAssocID="{7297D4F6-B6C3-4599-9921-7C6AB5526260}" presName="childText" presStyleLbl="conFgAcc1" presStyleIdx="0" presStyleCnt="1" custLinFactNeighborX="-823" custLinFactNeighborY="928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5EBFFD-E733-4E0F-BE7C-1BD8D70E5D95}" type="presOf" srcId="{1BC29A02-59E7-4040-AB00-A6EF7E6E212D}" destId="{24BB22BF-B09F-4E05-A0E3-E73103524E26}" srcOrd="0" destOrd="0" presId="urn:microsoft.com/office/officeart/2005/8/layout/list1"/>
    <dgm:cxn modelId="{2D00A0DF-2F70-45FA-9C52-4A51CA11D35E}" type="presOf" srcId="{7628300B-FCAD-44FF-AF47-478A1D54E631}" destId="{24BB22BF-B09F-4E05-A0E3-E73103524E26}" srcOrd="0" destOrd="3" presId="urn:microsoft.com/office/officeart/2005/8/layout/list1"/>
    <dgm:cxn modelId="{DD6CDC4D-2AE0-4FE6-8C81-8E2C5EF761DC}" srcId="{7297D4F6-B6C3-4599-9921-7C6AB5526260}" destId="{2A33D99B-03B0-488D-B23A-53066E664FBB}" srcOrd="2" destOrd="0" parTransId="{72A0CA31-E464-4DE8-B8D5-24636CA2AA44}" sibTransId="{75FF216A-6E31-4E09-97FA-A8CE3AF4C24E}"/>
    <dgm:cxn modelId="{CFBE9EB1-0F35-4F55-87E1-333839E32749}" type="presOf" srcId="{CE25DB88-2486-434A-99D1-F750D76235FF}" destId="{24BB22BF-B09F-4E05-A0E3-E73103524E26}" srcOrd="0" destOrd="1" presId="urn:microsoft.com/office/officeart/2005/8/layout/list1"/>
    <dgm:cxn modelId="{141311ED-6448-424C-8A40-7076B19BF7E6}" type="presOf" srcId="{7297D4F6-B6C3-4599-9921-7C6AB5526260}" destId="{D6C656FE-16A3-4CA1-8275-39D96C4FAB1A}" srcOrd="1" destOrd="0" presId="urn:microsoft.com/office/officeart/2005/8/layout/list1"/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CCC24B11-503D-40A6-BEEF-E23A8B86D3DF}" srcId="{7297D4F6-B6C3-4599-9921-7C6AB5526260}" destId="{CE25DB88-2486-434A-99D1-F750D76235FF}" srcOrd="1" destOrd="0" parTransId="{AED73B48-08A5-4859-A8CC-60769A4C5B44}" sibTransId="{418CF662-921B-4A64-8B12-0FEE75FA1F68}"/>
    <dgm:cxn modelId="{8D0F4EE5-0494-40BF-8C45-0B4B4D663C51}" srcId="{2FD74EF5-9498-4423-AEFC-25237A7792A5}" destId="{7297D4F6-B6C3-4599-9921-7C6AB5526260}" srcOrd="0" destOrd="0" parTransId="{E320A4A3-F835-4C5F-9999-369A19F64D02}" sibTransId="{4C4FE3E4-F6CF-44EF-92F6-C46034BE8A9E}"/>
    <dgm:cxn modelId="{42A47077-C0A5-444D-A46F-F432E6003676}" srcId="{7297D4F6-B6C3-4599-9921-7C6AB5526260}" destId="{7628300B-FCAD-44FF-AF47-478A1D54E631}" srcOrd="3" destOrd="0" parTransId="{61B4A302-1013-42A5-BDF6-68186C095F15}" sibTransId="{62E1FBC8-5AC1-4976-94E2-2AB3420FB6DA}"/>
    <dgm:cxn modelId="{748D1899-CF28-4438-B469-3878D792F3A3}" srcId="{7297D4F6-B6C3-4599-9921-7C6AB5526260}" destId="{1BC29A02-59E7-4040-AB00-A6EF7E6E212D}" srcOrd="0" destOrd="0" parTransId="{F3BC6C83-E264-4369-8F05-0D49B5EC537A}" sibTransId="{5FDD34A7-F162-4DE7-9BBC-D5F84D2666C6}"/>
    <dgm:cxn modelId="{92D931BB-445B-4D1D-9118-9B9CA8DCAE52}" type="presOf" srcId="{7297D4F6-B6C3-4599-9921-7C6AB5526260}" destId="{8814CE8B-A359-400D-A006-74CD858BBD26}" srcOrd="0" destOrd="0" presId="urn:microsoft.com/office/officeart/2005/8/layout/list1"/>
    <dgm:cxn modelId="{6A577727-9716-414E-BD2B-D7A33EC5ADD9}" type="presOf" srcId="{2A33D99B-03B0-488D-B23A-53066E664FBB}" destId="{24BB22BF-B09F-4E05-A0E3-E73103524E26}" srcOrd="0" destOrd="2" presId="urn:microsoft.com/office/officeart/2005/8/layout/list1"/>
    <dgm:cxn modelId="{80C9D41E-73EE-4400-B997-B8D9221E3C8F}" type="presParOf" srcId="{3B60684A-FAD8-44F5-8E64-A0B48B9CC3B5}" destId="{7212DA48-4C3F-40E7-BE84-06FD30C880F0}" srcOrd="0" destOrd="0" presId="urn:microsoft.com/office/officeart/2005/8/layout/list1"/>
    <dgm:cxn modelId="{7934DCD5-03BB-44D3-B86A-5DE5947BFDB9}" type="presParOf" srcId="{7212DA48-4C3F-40E7-BE84-06FD30C880F0}" destId="{8814CE8B-A359-400D-A006-74CD858BBD26}" srcOrd="0" destOrd="0" presId="urn:microsoft.com/office/officeart/2005/8/layout/list1"/>
    <dgm:cxn modelId="{83F40F73-1CA4-48CD-97C5-F654612EA343}" type="presParOf" srcId="{7212DA48-4C3F-40E7-BE84-06FD30C880F0}" destId="{D6C656FE-16A3-4CA1-8275-39D96C4FAB1A}" srcOrd="1" destOrd="0" presId="urn:microsoft.com/office/officeart/2005/8/layout/list1"/>
    <dgm:cxn modelId="{6D2F3D6E-E155-4753-B067-0F83707203DF}" type="presParOf" srcId="{3B60684A-FAD8-44F5-8E64-A0B48B9CC3B5}" destId="{84525F09-72B2-40A0-AD5E-CD4725D28677}" srcOrd="1" destOrd="0" presId="urn:microsoft.com/office/officeart/2005/8/layout/list1"/>
    <dgm:cxn modelId="{4457A512-AC4E-4101-AF21-618A19276B4A}" type="presParOf" srcId="{3B60684A-FAD8-44F5-8E64-A0B48B9CC3B5}" destId="{24BB22BF-B09F-4E05-A0E3-E73103524E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7D4F6-B6C3-4599-9921-7C6AB5526260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Декабрь</a:t>
          </a:r>
          <a:endParaRPr lang="ru-RU" sz="2400" b="1" dirty="0"/>
        </a:p>
      </dgm:t>
    </dgm:pt>
    <dgm:pt modelId="{E320A4A3-F835-4C5F-9999-369A19F64D02}" type="parTrans" cxnId="{8D0F4EE5-0494-40BF-8C45-0B4B4D663C51}">
      <dgm:prSet/>
      <dgm:spPr/>
      <dgm:t>
        <a:bodyPr/>
        <a:lstStyle/>
        <a:p>
          <a:endParaRPr lang="ru-RU"/>
        </a:p>
      </dgm:t>
    </dgm:pt>
    <dgm:pt modelId="{4C4FE3E4-F6CF-44EF-92F6-C46034BE8A9E}" type="sibTrans" cxnId="{8D0F4EE5-0494-40BF-8C45-0B4B4D663C51}">
      <dgm:prSet/>
      <dgm:spPr/>
      <dgm:t>
        <a:bodyPr/>
        <a:lstStyle/>
        <a:p>
          <a:endParaRPr lang="ru-RU"/>
        </a:p>
      </dgm:t>
    </dgm:pt>
    <dgm:pt modelId="{1BC29A02-59E7-4040-AB00-A6EF7E6E212D}">
      <dgm:prSet phldrT="[Текст]" custT="1"/>
      <dgm:spPr/>
      <dgm:t>
        <a:bodyPr/>
        <a:lstStyle/>
        <a:p>
          <a:r>
            <a:rPr lang="ru-RU" sz="1800" dirty="0" smtClean="0"/>
            <a:t>Эффективная коммуникация с родителями</a:t>
          </a:r>
          <a:endParaRPr lang="ru-RU" sz="1800" dirty="0"/>
        </a:p>
      </dgm:t>
    </dgm:pt>
    <dgm:pt modelId="{F3BC6C83-E264-4369-8F05-0D49B5EC537A}" type="parTrans" cxnId="{748D1899-CF28-4438-B469-3878D792F3A3}">
      <dgm:prSet/>
      <dgm:spPr/>
      <dgm:t>
        <a:bodyPr/>
        <a:lstStyle/>
        <a:p>
          <a:endParaRPr lang="ru-RU"/>
        </a:p>
      </dgm:t>
    </dgm:pt>
    <dgm:pt modelId="{5FDD34A7-F162-4DE7-9BBC-D5F84D2666C6}" type="sibTrans" cxnId="{748D1899-CF28-4438-B469-3878D792F3A3}">
      <dgm:prSet/>
      <dgm:spPr/>
      <dgm:t>
        <a:bodyPr/>
        <a:lstStyle/>
        <a:p>
          <a:endParaRPr lang="ru-RU"/>
        </a:p>
      </dgm:t>
    </dgm:pt>
    <dgm:pt modelId="{A67268EB-F4E3-4D2D-9FCC-C8420A481CD7}">
      <dgm:prSet phldrT="[Текст]" custT="1"/>
      <dgm:spPr/>
      <dgm:t>
        <a:bodyPr/>
        <a:lstStyle/>
        <a:p>
          <a:r>
            <a:rPr lang="ru-RU" sz="1800" dirty="0" smtClean="0"/>
            <a:t>Обмен опытом по методическому сопровождению вновь принятых педагогов</a:t>
          </a:r>
          <a:endParaRPr lang="ru-RU" sz="1800" dirty="0"/>
        </a:p>
      </dgm:t>
    </dgm:pt>
    <dgm:pt modelId="{B412EAB6-298C-4968-B4E2-7E5EC4FF7498}" type="parTrans" cxnId="{91232331-71AF-413F-A044-39A26D2D33CC}">
      <dgm:prSet/>
      <dgm:spPr/>
      <dgm:t>
        <a:bodyPr/>
        <a:lstStyle/>
        <a:p>
          <a:endParaRPr lang="ru-RU"/>
        </a:p>
      </dgm:t>
    </dgm:pt>
    <dgm:pt modelId="{1128C51F-B448-4F9F-A421-C9C5C0686140}" type="sibTrans" cxnId="{91232331-71AF-413F-A044-39A26D2D33CC}">
      <dgm:prSet/>
      <dgm:spPr/>
      <dgm:t>
        <a:bodyPr/>
        <a:lstStyle/>
        <a:p>
          <a:endParaRPr lang="ru-RU"/>
        </a:p>
      </dgm:t>
    </dgm:pt>
    <dgm:pt modelId="{DBB24C3F-97A9-4158-8AC0-2B4245024C29}">
      <dgm:prSet phldrT="[Текст]" custT="1"/>
      <dgm:spPr/>
      <dgm:t>
        <a:bodyPr/>
        <a:lstStyle/>
        <a:p>
          <a:r>
            <a:rPr lang="ru-RU" sz="1800" dirty="0" smtClean="0"/>
            <a:t>Успешная адаптация: как оценить результаты?</a:t>
          </a:r>
          <a:endParaRPr lang="ru-RU" sz="1800" dirty="0"/>
        </a:p>
      </dgm:t>
    </dgm:pt>
    <dgm:pt modelId="{735677C1-526D-4081-B85B-C2B6DC3036EC}" type="parTrans" cxnId="{86288E6B-34CE-4083-AC14-6F3FC374D737}">
      <dgm:prSet/>
      <dgm:spPr/>
      <dgm:t>
        <a:bodyPr/>
        <a:lstStyle/>
        <a:p>
          <a:endParaRPr lang="ru-RU"/>
        </a:p>
      </dgm:t>
    </dgm:pt>
    <dgm:pt modelId="{C4DC5CE2-63CA-44A7-B084-24DB26E6EF57}" type="sibTrans" cxnId="{86288E6B-34CE-4083-AC14-6F3FC374D737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2DA48-4C3F-40E7-BE84-06FD30C880F0}" type="pres">
      <dgm:prSet presAssocID="{7297D4F6-B6C3-4599-9921-7C6AB5526260}" presName="parentLin" presStyleCnt="0"/>
      <dgm:spPr/>
    </dgm:pt>
    <dgm:pt modelId="{8814CE8B-A359-400D-A006-74CD858BBD26}" type="pres">
      <dgm:prSet presAssocID="{7297D4F6-B6C3-4599-9921-7C6AB552626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D6C656FE-16A3-4CA1-8275-39D96C4FAB1A}" type="pres">
      <dgm:prSet presAssocID="{7297D4F6-B6C3-4599-9921-7C6AB5526260}" presName="parentText" presStyleLbl="node1" presStyleIdx="0" presStyleCnt="1" custScaleY="432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25F09-72B2-40A0-AD5E-CD4725D28677}" type="pres">
      <dgm:prSet presAssocID="{7297D4F6-B6C3-4599-9921-7C6AB5526260}" presName="negativeSpace" presStyleCnt="0"/>
      <dgm:spPr/>
    </dgm:pt>
    <dgm:pt modelId="{24BB22BF-B09F-4E05-A0E3-E73103524E26}" type="pres">
      <dgm:prSet presAssocID="{7297D4F6-B6C3-4599-9921-7C6AB5526260}" presName="childText" presStyleLbl="conFgAcc1" presStyleIdx="0" presStyleCnt="1" custLinFactY="6098" custLinFactNeighborX="-454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D931BB-445B-4D1D-9118-9B9CA8DCAE52}" type="presOf" srcId="{7297D4F6-B6C3-4599-9921-7C6AB5526260}" destId="{8814CE8B-A359-400D-A006-74CD858BBD26}" srcOrd="0" destOrd="0" presId="urn:microsoft.com/office/officeart/2005/8/layout/list1"/>
    <dgm:cxn modelId="{E45EBFFD-E733-4E0F-BE7C-1BD8D70E5D95}" type="presOf" srcId="{1BC29A02-59E7-4040-AB00-A6EF7E6E212D}" destId="{24BB22BF-B09F-4E05-A0E3-E73103524E26}" srcOrd="0" destOrd="0" presId="urn:microsoft.com/office/officeart/2005/8/layout/list1"/>
    <dgm:cxn modelId="{8FCB9E19-6BCD-4503-94B7-975ABD2CE0D0}" type="presOf" srcId="{DBB24C3F-97A9-4158-8AC0-2B4245024C29}" destId="{24BB22BF-B09F-4E05-A0E3-E73103524E26}" srcOrd="0" destOrd="2" presId="urn:microsoft.com/office/officeart/2005/8/layout/list1"/>
    <dgm:cxn modelId="{86288E6B-34CE-4083-AC14-6F3FC374D737}" srcId="{7297D4F6-B6C3-4599-9921-7C6AB5526260}" destId="{DBB24C3F-97A9-4158-8AC0-2B4245024C29}" srcOrd="2" destOrd="0" parTransId="{735677C1-526D-4081-B85B-C2B6DC3036EC}" sibTransId="{C4DC5CE2-63CA-44A7-B084-24DB26E6EF57}"/>
    <dgm:cxn modelId="{141311ED-6448-424C-8A40-7076B19BF7E6}" type="presOf" srcId="{7297D4F6-B6C3-4599-9921-7C6AB5526260}" destId="{D6C656FE-16A3-4CA1-8275-39D96C4FAB1A}" srcOrd="1" destOrd="0" presId="urn:microsoft.com/office/officeart/2005/8/layout/list1"/>
    <dgm:cxn modelId="{91232331-71AF-413F-A044-39A26D2D33CC}" srcId="{7297D4F6-B6C3-4599-9921-7C6AB5526260}" destId="{A67268EB-F4E3-4D2D-9FCC-C8420A481CD7}" srcOrd="1" destOrd="0" parTransId="{B412EAB6-298C-4968-B4E2-7E5EC4FF7498}" sibTransId="{1128C51F-B448-4F9F-A421-C9C5C0686140}"/>
    <dgm:cxn modelId="{8D0F4EE5-0494-40BF-8C45-0B4B4D663C51}" srcId="{2FD74EF5-9498-4423-AEFC-25237A7792A5}" destId="{7297D4F6-B6C3-4599-9921-7C6AB5526260}" srcOrd="0" destOrd="0" parTransId="{E320A4A3-F835-4C5F-9999-369A19F64D02}" sibTransId="{4C4FE3E4-F6CF-44EF-92F6-C46034BE8A9E}"/>
    <dgm:cxn modelId="{58999A5F-7767-4A56-BF9F-C4E7AB534804}" type="presOf" srcId="{A67268EB-F4E3-4D2D-9FCC-C8420A481CD7}" destId="{24BB22BF-B09F-4E05-A0E3-E73103524E26}" srcOrd="0" destOrd="1" presId="urn:microsoft.com/office/officeart/2005/8/layout/list1"/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748D1899-CF28-4438-B469-3878D792F3A3}" srcId="{7297D4F6-B6C3-4599-9921-7C6AB5526260}" destId="{1BC29A02-59E7-4040-AB00-A6EF7E6E212D}" srcOrd="0" destOrd="0" parTransId="{F3BC6C83-E264-4369-8F05-0D49B5EC537A}" sibTransId="{5FDD34A7-F162-4DE7-9BBC-D5F84D2666C6}"/>
    <dgm:cxn modelId="{80C9D41E-73EE-4400-B997-B8D9221E3C8F}" type="presParOf" srcId="{3B60684A-FAD8-44F5-8E64-A0B48B9CC3B5}" destId="{7212DA48-4C3F-40E7-BE84-06FD30C880F0}" srcOrd="0" destOrd="0" presId="urn:microsoft.com/office/officeart/2005/8/layout/list1"/>
    <dgm:cxn modelId="{7934DCD5-03BB-44D3-B86A-5DE5947BFDB9}" type="presParOf" srcId="{7212DA48-4C3F-40E7-BE84-06FD30C880F0}" destId="{8814CE8B-A359-400D-A006-74CD858BBD26}" srcOrd="0" destOrd="0" presId="urn:microsoft.com/office/officeart/2005/8/layout/list1"/>
    <dgm:cxn modelId="{83F40F73-1CA4-48CD-97C5-F654612EA343}" type="presParOf" srcId="{7212DA48-4C3F-40E7-BE84-06FD30C880F0}" destId="{D6C656FE-16A3-4CA1-8275-39D96C4FAB1A}" srcOrd="1" destOrd="0" presId="urn:microsoft.com/office/officeart/2005/8/layout/list1"/>
    <dgm:cxn modelId="{6D2F3D6E-E155-4753-B067-0F83707203DF}" type="presParOf" srcId="{3B60684A-FAD8-44F5-8E64-A0B48B9CC3B5}" destId="{84525F09-72B2-40A0-AD5E-CD4725D28677}" srcOrd="1" destOrd="0" presId="urn:microsoft.com/office/officeart/2005/8/layout/list1"/>
    <dgm:cxn modelId="{4457A512-AC4E-4101-AF21-618A19276B4A}" type="presParOf" srcId="{3B60684A-FAD8-44F5-8E64-A0B48B9CC3B5}" destId="{24BB22BF-B09F-4E05-A0E3-E73103524E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2FD74EF5-9498-4423-AEFC-25237A7792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7D4F6-B6C3-4599-9921-7C6AB5526260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Январь</a:t>
          </a:r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dirty="0"/>
        </a:p>
      </dgm:t>
    </dgm:pt>
    <dgm:pt modelId="{E320A4A3-F835-4C5F-9999-369A19F64D02}" type="parTrans" cxnId="{8D0F4EE5-0494-40BF-8C45-0B4B4D663C51}">
      <dgm:prSet/>
      <dgm:spPr/>
      <dgm:t>
        <a:bodyPr/>
        <a:lstStyle/>
        <a:p>
          <a:endParaRPr lang="ru-RU"/>
        </a:p>
      </dgm:t>
    </dgm:pt>
    <dgm:pt modelId="{4C4FE3E4-F6CF-44EF-92F6-C46034BE8A9E}" type="sibTrans" cxnId="{8D0F4EE5-0494-40BF-8C45-0B4B4D663C51}">
      <dgm:prSet/>
      <dgm:spPr/>
      <dgm:t>
        <a:bodyPr/>
        <a:lstStyle/>
        <a:p>
          <a:endParaRPr lang="ru-RU"/>
        </a:p>
      </dgm:t>
    </dgm:pt>
    <dgm:pt modelId="{1BC29A02-59E7-4040-AB00-A6EF7E6E212D}">
      <dgm:prSet phldrT="[Текст]" custT="1"/>
      <dgm:spPr/>
      <dgm:t>
        <a:bodyPr/>
        <a:lstStyle/>
        <a:p>
          <a:r>
            <a:rPr lang="ru-RU" sz="1800" dirty="0" smtClean="0"/>
            <a:t>Диагностика профессиональных дефицитов как основа разработки индивидуального плана развития педагога</a:t>
          </a:r>
          <a:endParaRPr lang="ru-RU" sz="1800" dirty="0"/>
        </a:p>
      </dgm:t>
    </dgm:pt>
    <dgm:pt modelId="{5FDD34A7-F162-4DE7-9BBC-D5F84D2666C6}" type="sibTrans" cxnId="{748D1899-CF28-4438-B469-3878D792F3A3}">
      <dgm:prSet/>
      <dgm:spPr/>
      <dgm:t>
        <a:bodyPr/>
        <a:lstStyle/>
        <a:p>
          <a:endParaRPr lang="ru-RU"/>
        </a:p>
      </dgm:t>
    </dgm:pt>
    <dgm:pt modelId="{F3BC6C83-E264-4369-8F05-0D49B5EC537A}" type="parTrans" cxnId="{748D1899-CF28-4438-B469-3878D792F3A3}">
      <dgm:prSet/>
      <dgm:spPr/>
      <dgm:t>
        <a:bodyPr/>
        <a:lstStyle/>
        <a:p>
          <a:endParaRPr lang="ru-RU"/>
        </a:p>
      </dgm:t>
    </dgm:pt>
    <dgm:pt modelId="{CE0DAA12-EC22-494B-9556-2B8D0E55D03C}">
      <dgm:prSet phldrT="[Текст]" custT="1"/>
      <dgm:spPr/>
      <dgm:t>
        <a:bodyPr/>
        <a:lstStyle/>
        <a:p>
          <a:r>
            <a:rPr lang="ru-RU" sz="1800" dirty="0" smtClean="0"/>
            <a:t>Разработка и реализация индивидуального плана развития педагога</a:t>
          </a:r>
          <a:endParaRPr lang="ru-RU" sz="1800" dirty="0"/>
        </a:p>
      </dgm:t>
    </dgm:pt>
    <dgm:pt modelId="{95853CE9-9EAA-4208-8B27-D9397AE75055}" type="sibTrans" cxnId="{CEC5DA53-9553-4E0E-881A-C99AEBD24732}">
      <dgm:prSet/>
      <dgm:spPr/>
      <dgm:t>
        <a:bodyPr/>
        <a:lstStyle/>
        <a:p>
          <a:endParaRPr lang="ru-RU"/>
        </a:p>
      </dgm:t>
    </dgm:pt>
    <dgm:pt modelId="{F0DC451D-3530-4A82-95AC-666EAFF0E46E}" type="parTrans" cxnId="{CEC5DA53-9553-4E0E-881A-C99AEBD24732}">
      <dgm:prSet/>
      <dgm:spPr/>
      <dgm:t>
        <a:bodyPr/>
        <a:lstStyle/>
        <a:p>
          <a:endParaRPr lang="ru-RU"/>
        </a:p>
      </dgm:t>
    </dgm:pt>
    <dgm:pt modelId="{3B60684A-FAD8-44F5-8E64-A0B48B9CC3B5}" type="pres">
      <dgm:prSet presAssocID="{2FD74EF5-9498-4423-AEFC-25237A7792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2DA48-4C3F-40E7-BE84-06FD30C880F0}" type="pres">
      <dgm:prSet presAssocID="{7297D4F6-B6C3-4599-9921-7C6AB5526260}" presName="parentLin" presStyleCnt="0"/>
      <dgm:spPr/>
    </dgm:pt>
    <dgm:pt modelId="{8814CE8B-A359-400D-A006-74CD858BBD26}" type="pres">
      <dgm:prSet presAssocID="{7297D4F6-B6C3-4599-9921-7C6AB552626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D6C656FE-16A3-4CA1-8275-39D96C4FAB1A}" type="pres">
      <dgm:prSet presAssocID="{7297D4F6-B6C3-4599-9921-7C6AB5526260}" presName="parentText" presStyleLbl="node1" presStyleIdx="0" presStyleCnt="1" custScaleY="33696" custLinFactNeighborX="6825" custLinFactNeighborY="-9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25F09-72B2-40A0-AD5E-CD4725D28677}" type="pres">
      <dgm:prSet presAssocID="{7297D4F6-B6C3-4599-9921-7C6AB5526260}" presName="negativeSpace" presStyleCnt="0"/>
      <dgm:spPr/>
    </dgm:pt>
    <dgm:pt modelId="{24BB22BF-B09F-4E05-A0E3-E73103524E26}" type="pres">
      <dgm:prSet presAssocID="{7297D4F6-B6C3-4599-9921-7C6AB5526260}" presName="childText" presStyleLbl="conFgAcc1" presStyleIdx="0" presStyleCnt="1" custScaleY="62782" custLinFactY="6098" custLinFactNeighborX="-454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A5F029-4102-4CCC-9BEA-E1CBEA168B70}" type="presOf" srcId="{1BC29A02-59E7-4040-AB00-A6EF7E6E212D}" destId="{24BB22BF-B09F-4E05-A0E3-E73103524E26}" srcOrd="0" destOrd="0" presId="urn:microsoft.com/office/officeart/2005/8/layout/list1"/>
    <dgm:cxn modelId="{CEC5DA53-9553-4E0E-881A-C99AEBD24732}" srcId="{7297D4F6-B6C3-4599-9921-7C6AB5526260}" destId="{CE0DAA12-EC22-494B-9556-2B8D0E55D03C}" srcOrd="1" destOrd="0" parTransId="{F0DC451D-3530-4A82-95AC-666EAFF0E46E}" sibTransId="{95853CE9-9EAA-4208-8B27-D9397AE75055}"/>
    <dgm:cxn modelId="{96BEE173-D8BD-445F-B41F-C3A1E4346151}" type="presOf" srcId="{2FD74EF5-9498-4423-AEFC-25237A7792A5}" destId="{3B60684A-FAD8-44F5-8E64-A0B48B9CC3B5}" srcOrd="0" destOrd="0" presId="urn:microsoft.com/office/officeart/2005/8/layout/list1"/>
    <dgm:cxn modelId="{141311ED-6448-424C-8A40-7076B19BF7E6}" type="presOf" srcId="{7297D4F6-B6C3-4599-9921-7C6AB5526260}" destId="{D6C656FE-16A3-4CA1-8275-39D96C4FAB1A}" srcOrd="1" destOrd="0" presId="urn:microsoft.com/office/officeart/2005/8/layout/list1"/>
    <dgm:cxn modelId="{8D0F4EE5-0494-40BF-8C45-0B4B4D663C51}" srcId="{2FD74EF5-9498-4423-AEFC-25237A7792A5}" destId="{7297D4F6-B6C3-4599-9921-7C6AB5526260}" srcOrd="0" destOrd="0" parTransId="{E320A4A3-F835-4C5F-9999-369A19F64D02}" sibTransId="{4C4FE3E4-F6CF-44EF-92F6-C46034BE8A9E}"/>
    <dgm:cxn modelId="{748D1899-CF28-4438-B469-3878D792F3A3}" srcId="{7297D4F6-B6C3-4599-9921-7C6AB5526260}" destId="{1BC29A02-59E7-4040-AB00-A6EF7E6E212D}" srcOrd="0" destOrd="0" parTransId="{F3BC6C83-E264-4369-8F05-0D49B5EC537A}" sibTransId="{5FDD34A7-F162-4DE7-9BBC-D5F84D2666C6}"/>
    <dgm:cxn modelId="{92D931BB-445B-4D1D-9118-9B9CA8DCAE52}" type="presOf" srcId="{7297D4F6-B6C3-4599-9921-7C6AB5526260}" destId="{8814CE8B-A359-400D-A006-74CD858BBD26}" srcOrd="0" destOrd="0" presId="urn:microsoft.com/office/officeart/2005/8/layout/list1"/>
    <dgm:cxn modelId="{8FAC738A-9036-4C91-9384-E8DC4030169C}" type="presOf" srcId="{CE0DAA12-EC22-494B-9556-2B8D0E55D03C}" destId="{24BB22BF-B09F-4E05-A0E3-E73103524E26}" srcOrd="0" destOrd="1" presId="urn:microsoft.com/office/officeart/2005/8/layout/list1"/>
    <dgm:cxn modelId="{80C9D41E-73EE-4400-B997-B8D9221E3C8F}" type="presParOf" srcId="{3B60684A-FAD8-44F5-8E64-A0B48B9CC3B5}" destId="{7212DA48-4C3F-40E7-BE84-06FD30C880F0}" srcOrd="0" destOrd="0" presId="urn:microsoft.com/office/officeart/2005/8/layout/list1"/>
    <dgm:cxn modelId="{7934DCD5-03BB-44D3-B86A-5DE5947BFDB9}" type="presParOf" srcId="{7212DA48-4C3F-40E7-BE84-06FD30C880F0}" destId="{8814CE8B-A359-400D-A006-74CD858BBD26}" srcOrd="0" destOrd="0" presId="urn:microsoft.com/office/officeart/2005/8/layout/list1"/>
    <dgm:cxn modelId="{83F40F73-1CA4-48CD-97C5-F654612EA343}" type="presParOf" srcId="{7212DA48-4C3F-40E7-BE84-06FD30C880F0}" destId="{D6C656FE-16A3-4CA1-8275-39D96C4FAB1A}" srcOrd="1" destOrd="0" presId="urn:microsoft.com/office/officeart/2005/8/layout/list1"/>
    <dgm:cxn modelId="{6D2F3D6E-E155-4753-B067-0F83707203DF}" type="presParOf" srcId="{3B60684A-FAD8-44F5-8E64-A0B48B9CC3B5}" destId="{84525F09-72B2-40A0-AD5E-CD4725D28677}" srcOrd="1" destOrd="0" presId="urn:microsoft.com/office/officeart/2005/8/layout/list1"/>
    <dgm:cxn modelId="{4457A512-AC4E-4101-AF21-618A19276B4A}" type="presParOf" srcId="{3B60684A-FAD8-44F5-8E64-A0B48B9CC3B5}" destId="{24BB22BF-B09F-4E05-A0E3-E73103524E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53875"/>
          <a:ext cx="9509369" cy="1558439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9A2635"/>
              </a:solidFill>
            </a:rPr>
            <a:t>Распоряжение Департамента образования и науки города Москвы от 23.05.2025 № Р-71 « Об утверждении Положения о целевой модели наставничества педагогических работников в государственных образовательных организациях, подведомственных Департаменту образования и науки города Москвы»</a:t>
          </a:r>
          <a:endParaRPr lang="ru-RU" sz="1800" kern="1200" dirty="0">
            <a:solidFill>
              <a:srgbClr val="932134"/>
            </a:solidFill>
          </a:endParaRPr>
        </a:p>
      </dsp:txBody>
      <dsp:txXfrm>
        <a:off x="76077" y="129952"/>
        <a:ext cx="9357215" cy="1406285"/>
      </dsp:txXfrm>
    </dsp:sp>
    <dsp:sp modelId="{99F7FA73-619D-453C-B294-DDC94E30D360}">
      <dsp:nvSpPr>
        <dsp:cNvPr id="0" name=""/>
        <dsp:cNvSpPr/>
      </dsp:nvSpPr>
      <dsp:spPr>
        <a:xfrm>
          <a:off x="0" y="1664155"/>
          <a:ext cx="9509369" cy="1558439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9A2635"/>
              </a:solidFill>
            </a:rPr>
            <a:t>Приказ ГАОУ ДПО «Корпоративный университет» от 18.06.2025 № 01-10-285 «Об утверждении Положения об экспертном совете по реализации наставничества в государственных образовательных организациях, подведомственных Департаменту образования и науки города Москвы»</a:t>
          </a:r>
          <a:endParaRPr lang="ru-RU" sz="1800" kern="1200" dirty="0">
            <a:solidFill>
              <a:srgbClr val="932134"/>
            </a:solidFill>
          </a:endParaRPr>
        </a:p>
      </dsp:txBody>
      <dsp:txXfrm>
        <a:off x="76077" y="1740232"/>
        <a:ext cx="9357215" cy="1406285"/>
      </dsp:txXfrm>
    </dsp:sp>
    <dsp:sp modelId="{DABBB1D8-1B64-4DC8-883A-6DBEAC737E41}">
      <dsp:nvSpPr>
        <dsp:cNvPr id="0" name=""/>
        <dsp:cNvSpPr/>
      </dsp:nvSpPr>
      <dsp:spPr>
        <a:xfrm>
          <a:off x="0" y="3274435"/>
          <a:ext cx="9509369" cy="1558439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9A2635"/>
              </a:solidFill>
            </a:rPr>
            <a:t>Приказ ГАОУ ДПО «Корпоративный университет» от 07.07.2025 № 01-10-324  </a:t>
          </a:r>
          <a:r>
            <a:rPr lang="ru-RU" sz="1800" kern="1200" dirty="0" smtClean="0">
              <a:solidFill>
                <a:srgbClr val="FF0000"/>
              </a:solidFill>
            </a:rPr>
            <a:t> </a:t>
          </a:r>
          <a:r>
            <a:rPr lang="ru-RU" sz="1800" kern="1200" dirty="0" smtClean="0">
              <a:solidFill>
                <a:srgbClr val="9A2635"/>
              </a:solidFill>
            </a:rPr>
            <a:t/>
          </a:r>
          <a:br>
            <a:rPr lang="ru-RU" sz="1800" kern="1200" dirty="0" smtClean="0">
              <a:solidFill>
                <a:srgbClr val="9A2635"/>
              </a:solidFill>
            </a:rPr>
          </a:br>
          <a:r>
            <a:rPr lang="ru-RU" sz="1800" kern="1200" dirty="0" smtClean="0">
              <a:solidFill>
                <a:srgbClr val="9A2635"/>
              </a:solidFill>
            </a:rPr>
            <a:t>«Об утверждении методических рекомендаций по адаптации вновь принятых педагогических работников в общеобразовательных организациях города Москвы»</a:t>
          </a:r>
          <a:endParaRPr lang="ru-RU" sz="1800" kern="1200" dirty="0">
            <a:solidFill>
              <a:srgbClr val="932134"/>
            </a:solidFill>
          </a:endParaRPr>
        </a:p>
      </dsp:txBody>
      <dsp:txXfrm>
        <a:off x="76077" y="3350512"/>
        <a:ext cx="9357215" cy="14062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600625"/>
          <a:ext cx="9509369" cy="174915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9A2635"/>
              </a:solidFill>
            </a:rPr>
            <a:t>Приказ ГАОУ ДПО «Корпоративный университет» от 14.08.2025 № 01-10-370 «Об утверждении состава экспертного совета по реализации наставничества в государственных образовательных организациях, подведомственных Департаменту образования и науки города Москвы»</a:t>
          </a:r>
          <a:endParaRPr lang="ru-RU" sz="2000" kern="1200" dirty="0">
            <a:solidFill>
              <a:srgbClr val="932134"/>
            </a:solidFill>
          </a:endParaRPr>
        </a:p>
      </dsp:txBody>
      <dsp:txXfrm>
        <a:off x="85386" y="686011"/>
        <a:ext cx="9338597" cy="1578378"/>
      </dsp:txXfrm>
    </dsp:sp>
    <dsp:sp modelId="{AF2C7E65-1C24-495F-947F-1E581F553BEF}">
      <dsp:nvSpPr>
        <dsp:cNvPr id="0" name=""/>
        <dsp:cNvSpPr/>
      </dsp:nvSpPr>
      <dsp:spPr>
        <a:xfrm>
          <a:off x="0" y="2536975"/>
          <a:ext cx="9509369" cy="174915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9A2635"/>
              </a:solidFill>
            </a:rPr>
            <a:t>В состав экспертного совета входят: </a:t>
          </a:r>
          <a:br>
            <a:rPr lang="ru-RU" sz="2000" kern="1200" dirty="0" smtClean="0">
              <a:solidFill>
                <a:srgbClr val="9A2635"/>
              </a:solidFill>
            </a:rPr>
          </a:br>
          <a:r>
            <a:rPr lang="ru-RU" sz="2000" kern="1200" dirty="0" smtClean="0">
              <a:solidFill>
                <a:srgbClr val="9A2635"/>
              </a:solidFill>
            </a:rPr>
            <a:t>по одному кандидату от МРСД; </a:t>
          </a:r>
          <a:br>
            <a:rPr lang="ru-RU" sz="2000" kern="1200" dirty="0" smtClean="0">
              <a:solidFill>
                <a:srgbClr val="9A2635"/>
              </a:solidFill>
            </a:rPr>
          </a:br>
          <a:r>
            <a:rPr lang="ru-RU" sz="2000" kern="1200" dirty="0" smtClean="0">
              <a:solidFill>
                <a:srgbClr val="9A2635"/>
              </a:solidFill>
            </a:rPr>
            <a:t>представители от ГАОУ ВО МГПУ, МГО Профсоюза и ГАОУ ДПО «Корпоративный университет».</a:t>
          </a:r>
          <a:br>
            <a:rPr lang="ru-RU" sz="2000" kern="1200" dirty="0" smtClean="0">
              <a:solidFill>
                <a:srgbClr val="9A2635"/>
              </a:solidFill>
            </a:rPr>
          </a:br>
          <a:r>
            <a:rPr lang="ru-RU" sz="2000" kern="1200" dirty="0" smtClean="0">
              <a:solidFill>
                <a:srgbClr val="9A2635"/>
              </a:solidFill>
            </a:rPr>
            <a:t>Количественный состав – 41 человек</a:t>
          </a:r>
          <a:endParaRPr lang="ru-RU" sz="2000" kern="1200" dirty="0">
            <a:solidFill>
              <a:srgbClr val="932134"/>
            </a:solidFill>
          </a:endParaRPr>
        </a:p>
      </dsp:txBody>
      <dsp:txXfrm>
        <a:off x="85386" y="2622361"/>
        <a:ext cx="9338597" cy="15783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942850"/>
          <a:ext cx="9509369" cy="1406924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9A2635"/>
              </a:solidFill>
            </a:rPr>
            <a:t>Приказ ГАОУ ДПО «Корпоративный университет» от 05.06.2025 № 01-10-243 «О проведении мониторинга эффективности внедрения системы наставничества в образовательных организациях города Москвы» (обработка результатов мониторинга до 20.08.2025)</a:t>
          </a:r>
          <a:endParaRPr lang="ru-RU" sz="2000" kern="1200" dirty="0">
            <a:solidFill>
              <a:srgbClr val="932134"/>
            </a:solidFill>
          </a:endParaRPr>
        </a:p>
      </dsp:txBody>
      <dsp:txXfrm>
        <a:off x="68680" y="1011530"/>
        <a:ext cx="9372009" cy="1269564"/>
      </dsp:txXfrm>
    </dsp:sp>
    <dsp:sp modelId="{9D9C7CF4-8A94-4A36-9D11-B3F9E19520A3}">
      <dsp:nvSpPr>
        <dsp:cNvPr id="0" name=""/>
        <dsp:cNvSpPr/>
      </dsp:nvSpPr>
      <dsp:spPr>
        <a:xfrm>
          <a:off x="0" y="2536975"/>
          <a:ext cx="9509369" cy="1406924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9A2635"/>
              </a:solidFill>
            </a:rPr>
            <a:t>Формируется реестр педагогов-наставников общеобразовательных организаций, подведомственных ДОНМ: на 13 августа 2025 года в реестр вошли педагоги-наставники из 306 общеобразовательных организаций</a:t>
          </a:r>
          <a:endParaRPr lang="ru-RU" sz="2000" kern="1200" dirty="0">
            <a:solidFill>
              <a:srgbClr val="932134"/>
            </a:solidFill>
          </a:endParaRPr>
        </a:p>
      </dsp:txBody>
      <dsp:txXfrm>
        <a:off x="68680" y="2605655"/>
        <a:ext cx="9372009" cy="12695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15378"/>
          <a:ext cx="9509369" cy="743535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932134"/>
              </a:solidFill>
            </a:rPr>
            <a:t>Сохранение</a:t>
          </a:r>
          <a:r>
            <a:rPr lang="ru-RU" sz="3100" b="0" i="0" kern="1200" dirty="0" smtClean="0"/>
            <a:t> </a:t>
          </a:r>
          <a:r>
            <a:rPr lang="ru-RU" sz="3100" kern="1200" dirty="0" smtClean="0">
              <a:solidFill>
                <a:srgbClr val="932134"/>
              </a:solidFill>
            </a:rPr>
            <a:t>кадров</a:t>
          </a:r>
          <a:endParaRPr lang="ru-RU" sz="3100" kern="1200" dirty="0">
            <a:solidFill>
              <a:srgbClr val="932134"/>
            </a:solidFill>
          </a:endParaRPr>
        </a:p>
      </dsp:txBody>
      <dsp:txXfrm>
        <a:off x="36296" y="51674"/>
        <a:ext cx="9436777" cy="670943"/>
      </dsp:txXfrm>
    </dsp:sp>
    <dsp:sp modelId="{278F665A-9514-457E-B531-516616455E87}">
      <dsp:nvSpPr>
        <dsp:cNvPr id="0" name=""/>
        <dsp:cNvSpPr/>
      </dsp:nvSpPr>
      <dsp:spPr>
        <a:xfrm>
          <a:off x="0" y="758913"/>
          <a:ext cx="9509369" cy="2053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i="0" kern="1200" dirty="0" smtClean="0"/>
            <a:t>Первые месяцы работы – критический период для вновь принятого педагога. </a:t>
          </a:r>
          <a:br>
            <a:rPr lang="ru-RU" sz="1800" b="0" i="0" kern="1200" dirty="0" smtClean="0"/>
          </a:br>
          <a:r>
            <a:rPr lang="ru-RU" sz="3600" b="1" i="0" kern="1200" dirty="0" smtClean="0"/>
            <a:t>+</a:t>
          </a:r>
          <a:r>
            <a:rPr lang="ru-RU" sz="2000" b="0" i="0" kern="1200" dirty="0" smtClean="0"/>
            <a:t> </a:t>
          </a:r>
          <a:r>
            <a:rPr lang="ru-RU" sz="1800" b="0" i="0" kern="1200" dirty="0" smtClean="0"/>
            <a:t>помогает удержать ценных специалистов и избежать "текучки кадров", которая негативно сказывается на стабильности и качестве образовательного процесса.</a:t>
          </a:r>
          <a:br>
            <a:rPr lang="ru-RU" sz="1800" b="0" i="0" kern="1200" dirty="0" smtClean="0"/>
          </a:br>
          <a:r>
            <a:rPr lang="ru-RU" sz="3600" b="1" i="0" kern="1200" dirty="0" smtClean="0"/>
            <a:t>-</a:t>
          </a:r>
          <a:r>
            <a:rPr lang="ru-RU" sz="2000" b="0" i="0" kern="1200" dirty="0" smtClean="0"/>
            <a:t> </a:t>
          </a:r>
          <a:r>
            <a:rPr lang="ru-RU" sz="1800" b="0" i="0" kern="1200" dirty="0" smtClean="0"/>
            <a:t>привести к разочарованию, стрессу и, как следствие, увольнению. </a:t>
          </a:r>
          <a:endParaRPr lang="ru-RU" sz="1800" kern="1200" dirty="0"/>
        </a:p>
      </dsp:txBody>
      <dsp:txXfrm>
        <a:off x="0" y="758913"/>
        <a:ext cx="9509369" cy="2053440"/>
      </dsp:txXfrm>
    </dsp:sp>
    <dsp:sp modelId="{60FFC394-7B77-4ED7-9F9E-76D811539C22}">
      <dsp:nvSpPr>
        <dsp:cNvPr id="0" name=""/>
        <dsp:cNvSpPr/>
      </dsp:nvSpPr>
      <dsp:spPr>
        <a:xfrm>
          <a:off x="0" y="2812353"/>
          <a:ext cx="9509369" cy="743535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932134"/>
              </a:solidFill>
            </a:rPr>
            <a:t>Повышение качества образования </a:t>
          </a:r>
          <a:endParaRPr lang="ru-RU" sz="3100" kern="1200" dirty="0">
            <a:solidFill>
              <a:srgbClr val="932134"/>
            </a:solidFill>
          </a:endParaRPr>
        </a:p>
      </dsp:txBody>
      <dsp:txXfrm>
        <a:off x="36296" y="2848649"/>
        <a:ext cx="9436777" cy="670943"/>
      </dsp:txXfrm>
    </dsp:sp>
    <dsp:sp modelId="{0D6109E8-EC65-4F82-A2AD-F285A8686AA7}">
      <dsp:nvSpPr>
        <dsp:cNvPr id="0" name=""/>
        <dsp:cNvSpPr/>
      </dsp:nvSpPr>
      <dsp:spPr>
        <a:xfrm>
          <a:off x="0" y="3555888"/>
          <a:ext cx="9509369" cy="1315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i="0" kern="1200" dirty="0" smtClean="0"/>
            <a:t>Адаптированный педагог, хорошо знакомый с методиками, технологиями и культурой школы, быстрее начинает эффективно работать. Он способен более качественно планировать уроки, взаимодействовать с учениками и родителями, реализовывать инновационные проекты</a:t>
          </a:r>
          <a:endParaRPr lang="ru-RU" sz="1800" b="0" i="0" kern="1200" dirty="0"/>
        </a:p>
      </dsp:txBody>
      <dsp:txXfrm>
        <a:off x="0" y="3555888"/>
        <a:ext cx="9509369" cy="13154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23050"/>
          <a:ext cx="9509369" cy="1233179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932134"/>
              </a:solidFill>
            </a:rPr>
            <a:t>Формирование позитивного имиджа школы</a:t>
          </a:r>
          <a:endParaRPr lang="ru-RU" sz="3100" kern="1200" dirty="0">
            <a:solidFill>
              <a:srgbClr val="932134"/>
            </a:solidFill>
          </a:endParaRPr>
        </a:p>
      </dsp:txBody>
      <dsp:txXfrm>
        <a:off x="60199" y="83249"/>
        <a:ext cx="9388971" cy="1112781"/>
      </dsp:txXfrm>
    </dsp:sp>
    <dsp:sp modelId="{278F665A-9514-457E-B531-516616455E87}">
      <dsp:nvSpPr>
        <dsp:cNvPr id="0" name=""/>
        <dsp:cNvSpPr/>
      </dsp:nvSpPr>
      <dsp:spPr>
        <a:xfrm>
          <a:off x="0" y="1256230"/>
          <a:ext cx="9509369" cy="10588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i="0" kern="1200" dirty="0" smtClean="0"/>
            <a:t>Школа, которая заботится о своих сотрудниках, создает атмосферу поддержки и профессионального роста, привлекает лучших специалистов, что положительно сказывается на репутации школы и ее конкурентоспособности</a:t>
          </a:r>
          <a:endParaRPr lang="ru-RU" sz="1800" b="0" i="0" kern="1200" dirty="0"/>
        </a:p>
      </dsp:txBody>
      <dsp:txXfrm>
        <a:off x="0" y="1256230"/>
        <a:ext cx="9509369" cy="1058805"/>
      </dsp:txXfrm>
    </dsp:sp>
    <dsp:sp modelId="{60FFC394-7B77-4ED7-9F9E-76D811539C22}">
      <dsp:nvSpPr>
        <dsp:cNvPr id="0" name=""/>
        <dsp:cNvSpPr/>
      </dsp:nvSpPr>
      <dsp:spPr>
        <a:xfrm>
          <a:off x="0" y="2315035"/>
          <a:ext cx="9509369" cy="1233179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932134"/>
              </a:solidFill>
            </a:rPr>
            <a:t>Экономическая целесообразность</a:t>
          </a:r>
          <a:endParaRPr lang="ru-RU" sz="3100" kern="1200" dirty="0">
            <a:solidFill>
              <a:srgbClr val="932134"/>
            </a:solidFill>
          </a:endParaRPr>
        </a:p>
      </dsp:txBody>
      <dsp:txXfrm>
        <a:off x="60199" y="2375234"/>
        <a:ext cx="9388971" cy="1112781"/>
      </dsp:txXfrm>
    </dsp:sp>
    <dsp:sp modelId="{0D6109E8-EC65-4F82-A2AD-F285A8686AA7}">
      <dsp:nvSpPr>
        <dsp:cNvPr id="0" name=""/>
        <dsp:cNvSpPr/>
      </dsp:nvSpPr>
      <dsp:spPr>
        <a:xfrm>
          <a:off x="0" y="3548215"/>
          <a:ext cx="9509369" cy="1315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i="0" kern="1200" dirty="0" smtClean="0"/>
            <a:t>Затраты на подбор, обучение и адаптацию нового сотрудника – это значительные инвестиции. Если педагог увольняется в течение первого года работы, эти инвестиции не окупаются. Эффективная адаптация позволяет снизить потери и получить максимальную отдачу от вложенных средств</a:t>
          </a:r>
          <a:endParaRPr lang="ru-RU" sz="1800" kern="1200" dirty="0"/>
        </a:p>
      </dsp:txBody>
      <dsp:txXfrm>
        <a:off x="0" y="3548215"/>
        <a:ext cx="9509369" cy="13154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332380"/>
          <a:ext cx="9509369" cy="91143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solidFill>
                <a:srgbClr val="932134"/>
              </a:solidFill>
            </a:rPr>
            <a:t>Развитие корпоративной культуры</a:t>
          </a:r>
          <a:endParaRPr lang="ru-RU" sz="3800" kern="1200" dirty="0">
            <a:solidFill>
              <a:srgbClr val="932134"/>
            </a:solidFill>
          </a:endParaRPr>
        </a:p>
      </dsp:txBody>
      <dsp:txXfrm>
        <a:off x="44492" y="376872"/>
        <a:ext cx="9420385" cy="822446"/>
      </dsp:txXfrm>
    </dsp:sp>
    <dsp:sp modelId="{278F665A-9514-457E-B531-516616455E87}">
      <dsp:nvSpPr>
        <dsp:cNvPr id="0" name=""/>
        <dsp:cNvSpPr/>
      </dsp:nvSpPr>
      <dsp:spPr>
        <a:xfrm>
          <a:off x="0" y="1243810"/>
          <a:ext cx="9509369" cy="1337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i="0" kern="1200" dirty="0" smtClean="0"/>
            <a:t>Адаптация – это не только знакомство с формальными правилами и процедурами, но и погружение в корпоративную культуру школы. Она помогает новым сотрудникам понять ценности, традиции и негласные правила, принятые в коллективе, что способствует формированию сплоченной и эффективной команды</a:t>
          </a:r>
          <a:endParaRPr lang="ru-RU" sz="1800" kern="1200" dirty="0"/>
        </a:p>
      </dsp:txBody>
      <dsp:txXfrm>
        <a:off x="0" y="1243810"/>
        <a:ext cx="9509369" cy="1337219"/>
      </dsp:txXfrm>
    </dsp:sp>
    <dsp:sp modelId="{60FFC394-7B77-4ED7-9F9E-76D811539C22}">
      <dsp:nvSpPr>
        <dsp:cNvPr id="0" name=""/>
        <dsp:cNvSpPr/>
      </dsp:nvSpPr>
      <dsp:spPr>
        <a:xfrm>
          <a:off x="0" y="2581030"/>
          <a:ext cx="9509369" cy="91143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solidFill>
                <a:srgbClr val="932134"/>
              </a:solidFill>
            </a:rPr>
            <a:t>Преемственность и инновации</a:t>
          </a:r>
          <a:endParaRPr lang="ru-RU" sz="3800" kern="1200" dirty="0">
            <a:solidFill>
              <a:srgbClr val="932134"/>
            </a:solidFill>
          </a:endParaRPr>
        </a:p>
      </dsp:txBody>
      <dsp:txXfrm>
        <a:off x="44492" y="2625522"/>
        <a:ext cx="9420385" cy="822446"/>
      </dsp:txXfrm>
    </dsp:sp>
    <dsp:sp modelId="{0D6109E8-EC65-4F82-A2AD-F285A8686AA7}">
      <dsp:nvSpPr>
        <dsp:cNvPr id="0" name=""/>
        <dsp:cNvSpPr/>
      </dsp:nvSpPr>
      <dsp:spPr>
        <a:xfrm>
          <a:off x="0" y="3492460"/>
          <a:ext cx="9509369" cy="10619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i="0" kern="1200" dirty="0" smtClean="0"/>
            <a:t>Вновь прибывшие педагоги приносят с собой свежие идеи, новые методики и технологии. Успешная адаптация позволяет им поделиться своим опытом, внедрить инновации и внести свой вклад в развитие школы</a:t>
          </a:r>
          <a:endParaRPr lang="ru-RU" sz="1800" kern="1200" dirty="0"/>
        </a:p>
      </dsp:txBody>
      <dsp:txXfrm>
        <a:off x="0" y="3492460"/>
        <a:ext cx="9509369" cy="10619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CAC9E5-0835-4F53-892F-8BEC1F36D9DF}">
      <dsp:nvSpPr>
        <dsp:cNvPr id="0" name=""/>
        <dsp:cNvSpPr/>
      </dsp:nvSpPr>
      <dsp:spPr>
        <a:xfrm>
          <a:off x="0" y="379094"/>
          <a:ext cx="9166469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18A8F8-C0E8-4A01-87E1-E4E2B548B69E}">
      <dsp:nvSpPr>
        <dsp:cNvPr id="0" name=""/>
        <dsp:cNvSpPr/>
      </dsp:nvSpPr>
      <dsp:spPr>
        <a:xfrm>
          <a:off x="458323" y="24854"/>
          <a:ext cx="6416528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529" tIns="0" rIns="24252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Четкая система наставничества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492908" y="59439"/>
        <a:ext cx="6347358" cy="639310"/>
      </dsp:txXfrm>
    </dsp:sp>
    <dsp:sp modelId="{1A325A72-E8DD-43A2-A737-71B36ABECD7D}">
      <dsp:nvSpPr>
        <dsp:cNvPr id="0" name=""/>
        <dsp:cNvSpPr/>
      </dsp:nvSpPr>
      <dsp:spPr>
        <a:xfrm>
          <a:off x="0" y="1467734"/>
          <a:ext cx="9166469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A726E9-5310-43BA-8CEF-129303A887E0}">
      <dsp:nvSpPr>
        <dsp:cNvPr id="0" name=""/>
        <dsp:cNvSpPr/>
      </dsp:nvSpPr>
      <dsp:spPr>
        <a:xfrm>
          <a:off x="458323" y="1113494"/>
          <a:ext cx="6416528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529" tIns="0" rIns="24252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Индивидуальный план адаптации</a:t>
          </a:r>
          <a:endParaRPr lang="ru-RU" sz="2000" b="1" i="0" kern="1200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sp:txBody>
      <dsp:txXfrm>
        <a:off x="492908" y="1148079"/>
        <a:ext cx="6347358" cy="639310"/>
      </dsp:txXfrm>
    </dsp:sp>
    <dsp:sp modelId="{ACFC2F03-B49A-445B-8D76-36C18D51CA04}">
      <dsp:nvSpPr>
        <dsp:cNvPr id="0" name=""/>
        <dsp:cNvSpPr/>
      </dsp:nvSpPr>
      <dsp:spPr>
        <a:xfrm>
          <a:off x="0" y="2556374"/>
          <a:ext cx="9166469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6CC30-F727-418F-B5AA-5CC43E8DE964}">
      <dsp:nvSpPr>
        <dsp:cNvPr id="0" name=""/>
        <dsp:cNvSpPr/>
      </dsp:nvSpPr>
      <dsp:spPr>
        <a:xfrm>
          <a:off x="458323" y="2202134"/>
          <a:ext cx="6416528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529" tIns="0" rIns="24252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Обучение и повышение квалификации</a:t>
          </a:r>
          <a:endParaRPr lang="ru-RU" sz="2000" b="1" i="0" kern="1200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sp:txBody>
      <dsp:txXfrm>
        <a:off x="492908" y="2236719"/>
        <a:ext cx="6347358" cy="639310"/>
      </dsp:txXfrm>
    </dsp:sp>
    <dsp:sp modelId="{C4743791-2937-40D8-A83F-4F82750AEC62}">
      <dsp:nvSpPr>
        <dsp:cNvPr id="0" name=""/>
        <dsp:cNvSpPr/>
      </dsp:nvSpPr>
      <dsp:spPr>
        <a:xfrm>
          <a:off x="0" y="3645013"/>
          <a:ext cx="9166469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FA4C5-49A5-4309-AD81-576F9C39E31D}">
      <dsp:nvSpPr>
        <dsp:cNvPr id="0" name=""/>
        <dsp:cNvSpPr/>
      </dsp:nvSpPr>
      <dsp:spPr>
        <a:xfrm>
          <a:off x="458323" y="3290774"/>
          <a:ext cx="6416528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529" tIns="0" rIns="24252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Поддержка со стороны администрации и коллег</a:t>
          </a:r>
          <a:endParaRPr lang="ru-RU" sz="2000" b="1" i="0" kern="1200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sp:txBody>
      <dsp:txXfrm>
        <a:off x="492908" y="3325359"/>
        <a:ext cx="6347358" cy="639310"/>
      </dsp:txXfrm>
    </dsp:sp>
    <dsp:sp modelId="{8E28F33C-5D57-471C-8BE9-F2EE56BCA035}">
      <dsp:nvSpPr>
        <dsp:cNvPr id="0" name=""/>
        <dsp:cNvSpPr/>
      </dsp:nvSpPr>
      <dsp:spPr>
        <a:xfrm>
          <a:off x="0" y="4733653"/>
          <a:ext cx="9166469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3C43E-73DC-4063-8799-50CDA446F7C4}">
      <dsp:nvSpPr>
        <dsp:cNvPr id="0" name=""/>
        <dsp:cNvSpPr/>
      </dsp:nvSpPr>
      <dsp:spPr>
        <a:xfrm>
          <a:off x="458323" y="4379413"/>
          <a:ext cx="6416528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529" tIns="0" rIns="24252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Регулярная обратная связь</a:t>
          </a:r>
          <a:endParaRPr lang="ru-RU" sz="2000" b="1" i="0" kern="1200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sp:txBody>
      <dsp:txXfrm>
        <a:off x="492908" y="4413998"/>
        <a:ext cx="6347358" cy="6393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FCA05-E7FB-414D-BA85-40ED2379F9A8}">
      <dsp:nvSpPr>
        <dsp:cNvPr id="0" name=""/>
        <dsp:cNvSpPr/>
      </dsp:nvSpPr>
      <dsp:spPr>
        <a:xfrm>
          <a:off x="661227" y="442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0" i="0" kern="1200" dirty="0" smtClean="0"/>
            <a:t>Высокая уязвимость:</a:t>
          </a:r>
          <a:endParaRPr lang="ru-RU" sz="2600" b="0" kern="1200" dirty="0"/>
        </a:p>
      </dsp:txBody>
      <dsp:txXfrm>
        <a:off x="661227" y="442"/>
        <a:ext cx="6315075" cy="574097"/>
      </dsp:txXfrm>
    </dsp:sp>
    <dsp:sp modelId="{492F0062-5696-458A-87E0-9810D5C6574C}">
      <dsp:nvSpPr>
        <dsp:cNvPr id="0" name=""/>
        <dsp:cNvSpPr/>
      </dsp:nvSpPr>
      <dsp:spPr>
        <a:xfrm>
          <a:off x="661227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282E4A-7333-4998-9651-B20F030D5E68}">
      <dsp:nvSpPr>
        <dsp:cNvPr id="0" name=""/>
        <dsp:cNvSpPr/>
      </dsp:nvSpPr>
      <dsp:spPr>
        <a:xfrm>
          <a:off x="15488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C75FE-9098-4A47-80A9-DC468A84114F}">
      <dsp:nvSpPr>
        <dsp:cNvPr id="0" name=""/>
        <dsp:cNvSpPr/>
      </dsp:nvSpPr>
      <dsp:spPr>
        <a:xfrm>
          <a:off x="2437166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607068-5E86-4826-AF31-30C7343FB9A9}">
      <dsp:nvSpPr>
        <dsp:cNvPr id="0" name=""/>
        <dsp:cNvSpPr/>
      </dsp:nvSpPr>
      <dsp:spPr>
        <a:xfrm>
          <a:off x="332478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14E88-ED7F-4D30-AB0D-A63C9748D63A}">
      <dsp:nvSpPr>
        <dsp:cNvPr id="0" name=""/>
        <dsp:cNvSpPr/>
      </dsp:nvSpPr>
      <dsp:spPr>
        <a:xfrm>
          <a:off x="421310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4A1A7-07F8-416D-8AAD-386FDE840200}">
      <dsp:nvSpPr>
        <dsp:cNvPr id="0" name=""/>
        <dsp:cNvSpPr/>
      </dsp:nvSpPr>
      <dsp:spPr>
        <a:xfrm>
          <a:off x="5100724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ED5C2-4B04-4FB5-A169-8611724D96A0}">
      <dsp:nvSpPr>
        <dsp:cNvPr id="0" name=""/>
        <dsp:cNvSpPr/>
      </dsp:nvSpPr>
      <dsp:spPr>
        <a:xfrm>
          <a:off x="59890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F7198-F4DC-4BD1-9CDF-C7F5B573A82E}">
      <dsp:nvSpPr>
        <dsp:cNvPr id="0" name=""/>
        <dsp:cNvSpPr/>
      </dsp:nvSpPr>
      <dsp:spPr>
        <a:xfrm>
          <a:off x="661227" y="691486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Недостаток практического опыта и уверенности в своих силах делают начинающих педагогов особенно восприимчивыми к стрессу, вызванному новыми условиями</a:t>
          </a:r>
          <a:endParaRPr lang="ru-RU" sz="1800" b="0" kern="1200" dirty="0"/>
        </a:p>
      </dsp:txBody>
      <dsp:txXfrm>
        <a:off x="661227" y="691486"/>
        <a:ext cx="6397170" cy="935566"/>
      </dsp:txXfrm>
    </dsp:sp>
    <dsp:sp modelId="{98A45C99-929F-4584-8C0E-76073CA1BB7B}">
      <dsp:nvSpPr>
        <dsp:cNvPr id="0" name=""/>
        <dsp:cNvSpPr/>
      </dsp:nvSpPr>
      <dsp:spPr>
        <a:xfrm>
          <a:off x="661227" y="1837555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0" i="0" kern="1200" dirty="0" smtClean="0"/>
            <a:t>Завышенные ожидания:</a:t>
          </a:r>
          <a:endParaRPr lang="ru-RU" sz="2600" b="0" kern="1200" dirty="0"/>
        </a:p>
      </dsp:txBody>
      <dsp:txXfrm>
        <a:off x="661227" y="1837555"/>
        <a:ext cx="6315075" cy="574097"/>
      </dsp:txXfrm>
    </dsp:sp>
    <dsp:sp modelId="{3F2DE869-02DF-4092-B22E-A64EEDC40BF9}">
      <dsp:nvSpPr>
        <dsp:cNvPr id="0" name=""/>
        <dsp:cNvSpPr/>
      </dsp:nvSpPr>
      <dsp:spPr>
        <a:xfrm>
          <a:off x="661227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692888-B131-49D7-983E-B1F2CA955929}">
      <dsp:nvSpPr>
        <dsp:cNvPr id="0" name=""/>
        <dsp:cNvSpPr/>
      </dsp:nvSpPr>
      <dsp:spPr>
        <a:xfrm>
          <a:off x="15488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F99EB-A7F7-4692-AAEC-D35B82ED0F26}">
      <dsp:nvSpPr>
        <dsp:cNvPr id="0" name=""/>
        <dsp:cNvSpPr/>
      </dsp:nvSpPr>
      <dsp:spPr>
        <a:xfrm>
          <a:off x="2437166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57DE87-9329-4BA3-BC43-A8B2619722CF}">
      <dsp:nvSpPr>
        <dsp:cNvPr id="0" name=""/>
        <dsp:cNvSpPr/>
      </dsp:nvSpPr>
      <dsp:spPr>
        <a:xfrm>
          <a:off x="332478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4FC9F-8EEA-4A32-8302-10A5387BFC78}">
      <dsp:nvSpPr>
        <dsp:cNvPr id="0" name=""/>
        <dsp:cNvSpPr/>
      </dsp:nvSpPr>
      <dsp:spPr>
        <a:xfrm>
          <a:off x="421310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8D755-A324-431C-ABAC-2269D1E0B026}">
      <dsp:nvSpPr>
        <dsp:cNvPr id="0" name=""/>
        <dsp:cNvSpPr/>
      </dsp:nvSpPr>
      <dsp:spPr>
        <a:xfrm>
          <a:off x="5100724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9E4B0A-58D9-4DFD-8611-DCEE587A949C}">
      <dsp:nvSpPr>
        <dsp:cNvPr id="0" name=""/>
        <dsp:cNvSpPr/>
      </dsp:nvSpPr>
      <dsp:spPr>
        <a:xfrm>
          <a:off x="59890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96033-E12A-4AD9-B678-0B57890D714C}">
      <dsp:nvSpPr>
        <dsp:cNvPr id="0" name=""/>
        <dsp:cNvSpPr/>
      </dsp:nvSpPr>
      <dsp:spPr>
        <a:xfrm>
          <a:off x="661227" y="2528599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Часто прибывают в новую школу/должность с идеализированными представлениями о работе, которые могут столкнуться с реальностью, вызывая разочарование</a:t>
          </a:r>
          <a:endParaRPr lang="ru-RU" sz="1800" b="0" kern="1200" dirty="0"/>
        </a:p>
      </dsp:txBody>
      <dsp:txXfrm>
        <a:off x="661227" y="2528599"/>
        <a:ext cx="6397170" cy="935566"/>
      </dsp:txXfrm>
    </dsp:sp>
    <dsp:sp modelId="{D477DEB6-D017-4ACA-8F43-F969EECDFDC7}">
      <dsp:nvSpPr>
        <dsp:cNvPr id="0" name=""/>
        <dsp:cNvSpPr/>
      </dsp:nvSpPr>
      <dsp:spPr>
        <a:xfrm>
          <a:off x="661227" y="3674668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0" i="0" kern="1200" dirty="0" smtClean="0"/>
            <a:t>Необходимость в поддержке:</a:t>
          </a:r>
          <a:endParaRPr lang="ru-RU" sz="2600" b="0" kern="1200" dirty="0"/>
        </a:p>
      </dsp:txBody>
      <dsp:txXfrm>
        <a:off x="661227" y="3674668"/>
        <a:ext cx="6315075" cy="574097"/>
      </dsp:txXfrm>
    </dsp:sp>
    <dsp:sp modelId="{3B7C7F8B-9C4B-4E6A-80BD-27006AB1EB72}">
      <dsp:nvSpPr>
        <dsp:cNvPr id="0" name=""/>
        <dsp:cNvSpPr/>
      </dsp:nvSpPr>
      <dsp:spPr>
        <a:xfrm>
          <a:off x="661227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47D73-CC97-479A-A2AD-9975EF3B656B}">
      <dsp:nvSpPr>
        <dsp:cNvPr id="0" name=""/>
        <dsp:cNvSpPr/>
      </dsp:nvSpPr>
      <dsp:spPr>
        <a:xfrm>
          <a:off x="15488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AF3FDC-E621-4EAD-8BC2-62DDC18575FC}">
      <dsp:nvSpPr>
        <dsp:cNvPr id="0" name=""/>
        <dsp:cNvSpPr/>
      </dsp:nvSpPr>
      <dsp:spPr>
        <a:xfrm>
          <a:off x="2437166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79B2DD-4A9B-48B3-85A0-74303D9A131F}">
      <dsp:nvSpPr>
        <dsp:cNvPr id="0" name=""/>
        <dsp:cNvSpPr/>
      </dsp:nvSpPr>
      <dsp:spPr>
        <a:xfrm>
          <a:off x="332478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4486BA-6510-4748-B111-4BD3D6600152}">
      <dsp:nvSpPr>
        <dsp:cNvPr id="0" name=""/>
        <dsp:cNvSpPr/>
      </dsp:nvSpPr>
      <dsp:spPr>
        <a:xfrm>
          <a:off x="421310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3858F-F04C-4BD1-A95C-9A674A84DA8C}">
      <dsp:nvSpPr>
        <dsp:cNvPr id="0" name=""/>
        <dsp:cNvSpPr/>
      </dsp:nvSpPr>
      <dsp:spPr>
        <a:xfrm>
          <a:off x="5100724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8F58F1-8BF9-4914-95AE-43E04E6343AF}">
      <dsp:nvSpPr>
        <dsp:cNvPr id="0" name=""/>
        <dsp:cNvSpPr/>
      </dsp:nvSpPr>
      <dsp:spPr>
        <a:xfrm>
          <a:off x="59890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366C0-0706-46C8-B80C-9D4A152B12CC}">
      <dsp:nvSpPr>
        <dsp:cNvPr id="0" name=""/>
        <dsp:cNvSpPr/>
      </dsp:nvSpPr>
      <dsp:spPr>
        <a:xfrm>
          <a:off x="661227" y="4365711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Нуждаются в наставничестве и помощи более опытных коллег</a:t>
          </a:r>
          <a:endParaRPr lang="ru-RU" sz="1800" b="0" kern="1200" dirty="0"/>
        </a:p>
      </dsp:txBody>
      <dsp:txXfrm>
        <a:off x="661227" y="4365711"/>
        <a:ext cx="6397170" cy="9355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FCA05-E7FB-414D-BA85-40ED2379F9A8}">
      <dsp:nvSpPr>
        <dsp:cNvPr id="0" name=""/>
        <dsp:cNvSpPr/>
      </dsp:nvSpPr>
      <dsp:spPr>
        <a:xfrm>
          <a:off x="114872" y="1254021"/>
          <a:ext cx="6869430" cy="624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Культурный шок (при переезде в другой регион):</a:t>
          </a:r>
          <a:endParaRPr lang="ru-RU" sz="2000" b="1" kern="1200" dirty="0"/>
        </a:p>
      </dsp:txBody>
      <dsp:txXfrm>
        <a:off x="114872" y="1254021"/>
        <a:ext cx="6869430" cy="624493"/>
      </dsp:txXfrm>
    </dsp:sp>
    <dsp:sp modelId="{492F0062-5696-458A-87E0-9810D5C6574C}">
      <dsp:nvSpPr>
        <dsp:cNvPr id="0" name=""/>
        <dsp:cNvSpPr/>
      </dsp:nvSpPr>
      <dsp:spPr>
        <a:xfrm>
          <a:off x="114872" y="1878515"/>
          <a:ext cx="1607446" cy="127211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282E4A-7333-4998-9651-B20F030D5E68}">
      <dsp:nvSpPr>
        <dsp:cNvPr id="0" name=""/>
        <dsp:cNvSpPr/>
      </dsp:nvSpPr>
      <dsp:spPr>
        <a:xfrm>
          <a:off x="1080408" y="1878515"/>
          <a:ext cx="1607446" cy="127211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C75FE-9098-4A47-80A9-DC468A84114F}">
      <dsp:nvSpPr>
        <dsp:cNvPr id="0" name=""/>
        <dsp:cNvSpPr/>
      </dsp:nvSpPr>
      <dsp:spPr>
        <a:xfrm>
          <a:off x="2046708" y="1878515"/>
          <a:ext cx="1607446" cy="127211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607068-5E86-4826-AF31-30C7343FB9A9}">
      <dsp:nvSpPr>
        <dsp:cNvPr id="0" name=""/>
        <dsp:cNvSpPr/>
      </dsp:nvSpPr>
      <dsp:spPr>
        <a:xfrm>
          <a:off x="3012245" y="1878515"/>
          <a:ext cx="1607446" cy="127211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14E88-ED7F-4D30-AB0D-A63C9748D63A}">
      <dsp:nvSpPr>
        <dsp:cNvPr id="0" name=""/>
        <dsp:cNvSpPr/>
      </dsp:nvSpPr>
      <dsp:spPr>
        <a:xfrm>
          <a:off x="3978544" y="1878515"/>
          <a:ext cx="1607446" cy="127211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4A1A7-07F8-416D-8AAD-386FDE840200}">
      <dsp:nvSpPr>
        <dsp:cNvPr id="0" name=""/>
        <dsp:cNvSpPr/>
      </dsp:nvSpPr>
      <dsp:spPr>
        <a:xfrm>
          <a:off x="4944081" y="1878515"/>
          <a:ext cx="1607446" cy="127211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ED5C2-4B04-4FB5-A169-8611724D96A0}">
      <dsp:nvSpPr>
        <dsp:cNvPr id="0" name=""/>
        <dsp:cNvSpPr/>
      </dsp:nvSpPr>
      <dsp:spPr>
        <a:xfrm>
          <a:off x="5910381" y="1878515"/>
          <a:ext cx="1607446" cy="127211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F7198-F4DC-4BD1-9CDF-C7F5B573A82E}">
      <dsp:nvSpPr>
        <dsp:cNvPr id="0" name=""/>
        <dsp:cNvSpPr/>
      </dsp:nvSpPr>
      <dsp:spPr>
        <a:xfrm>
          <a:off x="114872" y="2005727"/>
          <a:ext cx="6958732" cy="1017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Адаптация к новым культурным особенностям, традициям и ценностям может потребовать времени и усилий</a:t>
          </a:r>
          <a:endParaRPr lang="ru-RU" sz="1800" b="0" kern="1200" dirty="0"/>
        </a:p>
      </dsp:txBody>
      <dsp:txXfrm>
        <a:off x="114872" y="2005727"/>
        <a:ext cx="6958732" cy="101769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FCA05-E7FB-414D-BA85-40ED2379F9A8}">
      <dsp:nvSpPr>
        <dsp:cNvPr id="0" name=""/>
        <dsp:cNvSpPr/>
      </dsp:nvSpPr>
      <dsp:spPr>
        <a:xfrm>
          <a:off x="661227" y="442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Более уверенные в своих силах:</a:t>
          </a:r>
          <a:endParaRPr lang="ru-RU" sz="2000" kern="1200" dirty="0"/>
        </a:p>
      </dsp:txBody>
      <dsp:txXfrm>
        <a:off x="661227" y="442"/>
        <a:ext cx="6315075" cy="574097"/>
      </dsp:txXfrm>
    </dsp:sp>
    <dsp:sp modelId="{492F0062-5696-458A-87E0-9810D5C6574C}">
      <dsp:nvSpPr>
        <dsp:cNvPr id="0" name=""/>
        <dsp:cNvSpPr/>
      </dsp:nvSpPr>
      <dsp:spPr>
        <a:xfrm>
          <a:off x="661227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282E4A-7333-4998-9651-B20F030D5E68}">
      <dsp:nvSpPr>
        <dsp:cNvPr id="0" name=""/>
        <dsp:cNvSpPr/>
      </dsp:nvSpPr>
      <dsp:spPr>
        <a:xfrm>
          <a:off x="15488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C75FE-9098-4A47-80A9-DC468A84114F}">
      <dsp:nvSpPr>
        <dsp:cNvPr id="0" name=""/>
        <dsp:cNvSpPr/>
      </dsp:nvSpPr>
      <dsp:spPr>
        <a:xfrm>
          <a:off x="2437166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607068-5E86-4826-AF31-30C7343FB9A9}">
      <dsp:nvSpPr>
        <dsp:cNvPr id="0" name=""/>
        <dsp:cNvSpPr/>
      </dsp:nvSpPr>
      <dsp:spPr>
        <a:xfrm>
          <a:off x="332478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14E88-ED7F-4D30-AB0D-A63C9748D63A}">
      <dsp:nvSpPr>
        <dsp:cNvPr id="0" name=""/>
        <dsp:cNvSpPr/>
      </dsp:nvSpPr>
      <dsp:spPr>
        <a:xfrm>
          <a:off x="421310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4A1A7-07F8-416D-8AAD-386FDE840200}">
      <dsp:nvSpPr>
        <dsp:cNvPr id="0" name=""/>
        <dsp:cNvSpPr/>
      </dsp:nvSpPr>
      <dsp:spPr>
        <a:xfrm>
          <a:off x="5100724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ED5C2-4B04-4FB5-A169-8611724D96A0}">
      <dsp:nvSpPr>
        <dsp:cNvPr id="0" name=""/>
        <dsp:cNvSpPr/>
      </dsp:nvSpPr>
      <dsp:spPr>
        <a:xfrm>
          <a:off x="59890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F7198-F4DC-4BD1-9CDF-C7F5B573A82E}">
      <dsp:nvSpPr>
        <dsp:cNvPr id="0" name=""/>
        <dsp:cNvSpPr/>
      </dsp:nvSpPr>
      <dsp:spPr>
        <a:xfrm>
          <a:off x="661227" y="691486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Имеют определенный багаж знаний и навыков, что позволяет им быстрее адаптироваться к новым условиям</a:t>
          </a:r>
          <a:endParaRPr lang="ru-RU" sz="1800" kern="1200" dirty="0"/>
        </a:p>
      </dsp:txBody>
      <dsp:txXfrm>
        <a:off x="661227" y="691486"/>
        <a:ext cx="6397170" cy="935566"/>
      </dsp:txXfrm>
    </dsp:sp>
    <dsp:sp modelId="{DDC6065D-B096-4835-AEE7-EA24F154D0EC}">
      <dsp:nvSpPr>
        <dsp:cNvPr id="0" name=""/>
        <dsp:cNvSpPr/>
      </dsp:nvSpPr>
      <dsp:spPr>
        <a:xfrm>
          <a:off x="661227" y="1837555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Более гибкие и адаптивные:</a:t>
          </a:r>
          <a:endParaRPr lang="ru-RU" sz="2000" kern="1200" dirty="0"/>
        </a:p>
      </dsp:txBody>
      <dsp:txXfrm>
        <a:off x="661227" y="1837555"/>
        <a:ext cx="6315075" cy="574097"/>
      </dsp:txXfrm>
    </dsp:sp>
    <dsp:sp modelId="{F55848C4-2EA9-46EB-BDA6-A13434D0C566}">
      <dsp:nvSpPr>
        <dsp:cNvPr id="0" name=""/>
        <dsp:cNvSpPr/>
      </dsp:nvSpPr>
      <dsp:spPr>
        <a:xfrm>
          <a:off x="661227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EE6BAA-E36F-4E09-B348-6B0F66A8107A}">
      <dsp:nvSpPr>
        <dsp:cNvPr id="0" name=""/>
        <dsp:cNvSpPr/>
      </dsp:nvSpPr>
      <dsp:spPr>
        <a:xfrm>
          <a:off x="15488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6569D-90C9-4A29-91FA-C1F850EB0DDE}">
      <dsp:nvSpPr>
        <dsp:cNvPr id="0" name=""/>
        <dsp:cNvSpPr/>
      </dsp:nvSpPr>
      <dsp:spPr>
        <a:xfrm>
          <a:off x="2437166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2EE97-E3FD-4AF5-ABF6-06088A04BB2F}">
      <dsp:nvSpPr>
        <dsp:cNvPr id="0" name=""/>
        <dsp:cNvSpPr/>
      </dsp:nvSpPr>
      <dsp:spPr>
        <a:xfrm>
          <a:off x="332478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45270A-3C85-4C8F-AE65-B679C3F97A1D}">
      <dsp:nvSpPr>
        <dsp:cNvPr id="0" name=""/>
        <dsp:cNvSpPr/>
      </dsp:nvSpPr>
      <dsp:spPr>
        <a:xfrm>
          <a:off x="421310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8516A-1A79-4283-854A-82DA38DF9F4B}">
      <dsp:nvSpPr>
        <dsp:cNvPr id="0" name=""/>
        <dsp:cNvSpPr/>
      </dsp:nvSpPr>
      <dsp:spPr>
        <a:xfrm>
          <a:off x="5100724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D7BF2-B163-4F51-B9AF-441CE8E93A91}">
      <dsp:nvSpPr>
        <dsp:cNvPr id="0" name=""/>
        <dsp:cNvSpPr/>
      </dsp:nvSpPr>
      <dsp:spPr>
        <a:xfrm>
          <a:off x="59890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C16EF-5809-47E5-8F5F-01D3268852B7}">
      <dsp:nvSpPr>
        <dsp:cNvPr id="0" name=""/>
        <dsp:cNvSpPr/>
      </dsp:nvSpPr>
      <dsp:spPr>
        <a:xfrm>
          <a:off x="661227" y="2528599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Лучше умеют анализировать ситуацию и принимать решения, основываясь на своем опыте.</a:t>
          </a:r>
          <a:endParaRPr lang="ru-RU" sz="1800" kern="1200" dirty="0"/>
        </a:p>
      </dsp:txBody>
      <dsp:txXfrm>
        <a:off x="661227" y="2528599"/>
        <a:ext cx="6397170" cy="935566"/>
      </dsp:txXfrm>
    </dsp:sp>
    <dsp:sp modelId="{D1108B22-77B4-4302-A7B7-486772B41762}">
      <dsp:nvSpPr>
        <dsp:cNvPr id="0" name=""/>
        <dsp:cNvSpPr/>
      </dsp:nvSpPr>
      <dsp:spPr>
        <a:xfrm>
          <a:off x="661227" y="3674668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Потребность в профессиональном развитии:</a:t>
          </a:r>
          <a:endParaRPr lang="ru-RU" sz="2000" kern="1200" dirty="0"/>
        </a:p>
      </dsp:txBody>
      <dsp:txXfrm>
        <a:off x="661227" y="3674668"/>
        <a:ext cx="6315075" cy="574097"/>
      </dsp:txXfrm>
    </dsp:sp>
    <dsp:sp modelId="{64045A04-C922-4327-B8CD-AE777C87A108}">
      <dsp:nvSpPr>
        <dsp:cNvPr id="0" name=""/>
        <dsp:cNvSpPr/>
      </dsp:nvSpPr>
      <dsp:spPr>
        <a:xfrm>
          <a:off x="661227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ED3B8-5A32-4F32-922E-266B55A6826C}">
      <dsp:nvSpPr>
        <dsp:cNvPr id="0" name=""/>
        <dsp:cNvSpPr/>
      </dsp:nvSpPr>
      <dsp:spPr>
        <a:xfrm>
          <a:off x="15488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36F543-F067-4296-ABB2-3B2EA0A05A62}">
      <dsp:nvSpPr>
        <dsp:cNvPr id="0" name=""/>
        <dsp:cNvSpPr/>
      </dsp:nvSpPr>
      <dsp:spPr>
        <a:xfrm>
          <a:off x="2437166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D2D204-0310-4E2B-AE17-CC9270AE7CB1}">
      <dsp:nvSpPr>
        <dsp:cNvPr id="0" name=""/>
        <dsp:cNvSpPr/>
      </dsp:nvSpPr>
      <dsp:spPr>
        <a:xfrm>
          <a:off x="332478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6E6F4-CBA9-4322-B4A6-27794B00E6D6}">
      <dsp:nvSpPr>
        <dsp:cNvPr id="0" name=""/>
        <dsp:cNvSpPr/>
      </dsp:nvSpPr>
      <dsp:spPr>
        <a:xfrm>
          <a:off x="421310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B669A-74E4-4E24-B0D8-FCAEF963DF67}">
      <dsp:nvSpPr>
        <dsp:cNvPr id="0" name=""/>
        <dsp:cNvSpPr/>
      </dsp:nvSpPr>
      <dsp:spPr>
        <a:xfrm>
          <a:off x="5100724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86EC49-6868-403E-9419-453C1663A3DE}">
      <dsp:nvSpPr>
        <dsp:cNvPr id="0" name=""/>
        <dsp:cNvSpPr/>
      </dsp:nvSpPr>
      <dsp:spPr>
        <a:xfrm>
          <a:off x="59890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A5154F-A4BD-4E33-B4F9-3354DFC2F321}">
      <dsp:nvSpPr>
        <dsp:cNvPr id="0" name=""/>
        <dsp:cNvSpPr/>
      </dsp:nvSpPr>
      <dsp:spPr>
        <a:xfrm>
          <a:off x="661227" y="4365711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Стремятся к повышению квалификации и освоению новых педагогических технологий</a:t>
          </a:r>
          <a:endParaRPr lang="ru-RU" sz="1800" kern="1200" dirty="0"/>
        </a:p>
      </dsp:txBody>
      <dsp:txXfrm>
        <a:off x="661227" y="4365711"/>
        <a:ext cx="6397170" cy="93556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FCA05-E7FB-414D-BA85-40ED2379F9A8}">
      <dsp:nvSpPr>
        <dsp:cNvPr id="0" name=""/>
        <dsp:cNvSpPr/>
      </dsp:nvSpPr>
      <dsp:spPr>
        <a:xfrm>
          <a:off x="661227" y="442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Сравнение с предыдущим опытом:</a:t>
          </a:r>
          <a:endParaRPr lang="ru-RU" sz="2000" kern="1200" dirty="0"/>
        </a:p>
      </dsp:txBody>
      <dsp:txXfrm>
        <a:off x="661227" y="442"/>
        <a:ext cx="6315075" cy="574097"/>
      </dsp:txXfrm>
    </dsp:sp>
    <dsp:sp modelId="{492F0062-5696-458A-87E0-9810D5C6574C}">
      <dsp:nvSpPr>
        <dsp:cNvPr id="0" name=""/>
        <dsp:cNvSpPr/>
      </dsp:nvSpPr>
      <dsp:spPr>
        <a:xfrm>
          <a:off x="661227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282E4A-7333-4998-9651-B20F030D5E68}">
      <dsp:nvSpPr>
        <dsp:cNvPr id="0" name=""/>
        <dsp:cNvSpPr/>
      </dsp:nvSpPr>
      <dsp:spPr>
        <a:xfrm>
          <a:off x="15488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C75FE-9098-4A47-80A9-DC468A84114F}">
      <dsp:nvSpPr>
        <dsp:cNvPr id="0" name=""/>
        <dsp:cNvSpPr/>
      </dsp:nvSpPr>
      <dsp:spPr>
        <a:xfrm>
          <a:off x="2437166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607068-5E86-4826-AF31-30C7343FB9A9}">
      <dsp:nvSpPr>
        <dsp:cNvPr id="0" name=""/>
        <dsp:cNvSpPr/>
      </dsp:nvSpPr>
      <dsp:spPr>
        <a:xfrm>
          <a:off x="332478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14E88-ED7F-4D30-AB0D-A63C9748D63A}">
      <dsp:nvSpPr>
        <dsp:cNvPr id="0" name=""/>
        <dsp:cNvSpPr/>
      </dsp:nvSpPr>
      <dsp:spPr>
        <a:xfrm>
          <a:off x="421310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4A1A7-07F8-416D-8AAD-386FDE840200}">
      <dsp:nvSpPr>
        <dsp:cNvPr id="0" name=""/>
        <dsp:cNvSpPr/>
      </dsp:nvSpPr>
      <dsp:spPr>
        <a:xfrm>
          <a:off x="5100724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ED5C2-4B04-4FB5-A169-8611724D96A0}">
      <dsp:nvSpPr>
        <dsp:cNvPr id="0" name=""/>
        <dsp:cNvSpPr/>
      </dsp:nvSpPr>
      <dsp:spPr>
        <a:xfrm>
          <a:off x="59890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F7198-F4DC-4BD1-9CDF-C7F5B573A82E}">
      <dsp:nvSpPr>
        <dsp:cNvPr id="0" name=""/>
        <dsp:cNvSpPr/>
      </dsp:nvSpPr>
      <dsp:spPr>
        <a:xfrm>
          <a:off x="661227" y="691486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Могут сравнивать новую школу/регион с предыдущим местом работы, что может помогать, или препятствовать адаптации</a:t>
          </a:r>
          <a:endParaRPr lang="ru-RU" sz="1800" kern="1200" dirty="0"/>
        </a:p>
      </dsp:txBody>
      <dsp:txXfrm>
        <a:off x="661227" y="691486"/>
        <a:ext cx="6397170" cy="935566"/>
      </dsp:txXfrm>
    </dsp:sp>
    <dsp:sp modelId="{1120A411-92D8-4A7B-AC27-F85785FF2C96}">
      <dsp:nvSpPr>
        <dsp:cNvPr id="0" name=""/>
        <dsp:cNvSpPr/>
      </dsp:nvSpPr>
      <dsp:spPr>
        <a:xfrm>
          <a:off x="661227" y="1837555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Поиск новых возможностей для реализации:</a:t>
          </a:r>
          <a:endParaRPr lang="ru-RU" sz="2000" kern="1200" dirty="0"/>
        </a:p>
      </dsp:txBody>
      <dsp:txXfrm>
        <a:off x="661227" y="1837555"/>
        <a:ext cx="6315075" cy="574097"/>
      </dsp:txXfrm>
    </dsp:sp>
    <dsp:sp modelId="{E1051F74-FC05-448D-AB94-40B85F7FE5DD}">
      <dsp:nvSpPr>
        <dsp:cNvPr id="0" name=""/>
        <dsp:cNvSpPr/>
      </dsp:nvSpPr>
      <dsp:spPr>
        <a:xfrm>
          <a:off x="661227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CF9B59-B995-4A61-A5C1-D2837CD56F2E}">
      <dsp:nvSpPr>
        <dsp:cNvPr id="0" name=""/>
        <dsp:cNvSpPr/>
      </dsp:nvSpPr>
      <dsp:spPr>
        <a:xfrm>
          <a:off x="15488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8200B-621A-48D2-A9CC-C402CDEA7641}">
      <dsp:nvSpPr>
        <dsp:cNvPr id="0" name=""/>
        <dsp:cNvSpPr/>
      </dsp:nvSpPr>
      <dsp:spPr>
        <a:xfrm>
          <a:off x="2437166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897B4D-84BC-4222-A757-5DC8837E0934}">
      <dsp:nvSpPr>
        <dsp:cNvPr id="0" name=""/>
        <dsp:cNvSpPr/>
      </dsp:nvSpPr>
      <dsp:spPr>
        <a:xfrm>
          <a:off x="332478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CEB156-869D-4BE7-A0ED-F61673229DCD}">
      <dsp:nvSpPr>
        <dsp:cNvPr id="0" name=""/>
        <dsp:cNvSpPr/>
      </dsp:nvSpPr>
      <dsp:spPr>
        <a:xfrm>
          <a:off x="421310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6B913-A158-4C0D-85D9-91E58079BE04}">
      <dsp:nvSpPr>
        <dsp:cNvPr id="0" name=""/>
        <dsp:cNvSpPr/>
      </dsp:nvSpPr>
      <dsp:spPr>
        <a:xfrm>
          <a:off x="5100724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262A59-F592-4D20-AF42-962803B98C65}">
      <dsp:nvSpPr>
        <dsp:cNvPr id="0" name=""/>
        <dsp:cNvSpPr/>
      </dsp:nvSpPr>
      <dsp:spPr>
        <a:xfrm>
          <a:off x="59890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228CDC-C312-4E91-B32E-E8C96168081B}">
      <dsp:nvSpPr>
        <dsp:cNvPr id="0" name=""/>
        <dsp:cNvSpPr/>
      </dsp:nvSpPr>
      <dsp:spPr>
        <a:xfrm>
          <a:off x="661227" y="2528599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Стремятся найти возможности для применения своих знаний и навыков, а также для профессионального роста •</a:t>
          </a:r>
          <a:endParaRPr lang="ru-RU" sz="1800" kern="1200" dirty="0"/>
        </a:p>
      </dsp:txBody>
      <dsp:txXfrm>
        <a:off x="661227" y="2528599"/>
        <a:ext cx="6397170" cy="935566"/>
      </dsp:txXfrm>
    </dsp:sp>
    <dsp:sp modelId="{ABE3ABB7-6B90-40AA-8ED6-A6B9E804830B}">
      <dsp:nvSpPr>
        <dsp:cNvPr id="0" name=""/>
        <dsp:cNvSpPr/>
      </dsp:nvSpPr>
      <dsp:spPr>
        <a:xfrm>
          <a:off x="661227" y="3674668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Интеграция в новый коллектив:</a:t>
          </a:r>
          <a:endParaRPr lang="ru-RU" sz="2000" kern="1200" dirty="0"/>
        </a:p>
      </dsp:txBody>
      <dsp:txXfrm>
        <a:off x="661227" y="3674668"/>
        <a:ext cx="6315075" cy="574097"/>
      </dsp:txXfrm>
    </dsp:sp>
    <dsp:sp modelId="{E1F10C5A-B119-4339-9D64-DF4044B904DE}">
      <dsp:nvSpPr>
        <dsp:cNvPr id="0" name=""/>
        <dsp:cNvSpPr/>
      </dsp:nvSpPr>
      <dsp:spPr>
        <a:xfrm>
          <a:off x="661227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A2DBEE-84EC-43A3-B781-7A39DDC2E97E}">
      <dsp:nvSpPr>
        <dsp:cNvPr id="0" name=""/>
        <dsp:cNvSpPr/>
      </dsp:nvSpPr>
      <dsp:spPr>
        <a:xfrm>
          <a:off x="15488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A260FC-CA96-405B-8483-09E646B1CAC9}">
      <dsp:nvSpPr>
        <dsp:cNvPr id="0" name=""/>
        <dsp:cNvSpPr/>
      </dsp:nvSpPr>
      <dsp:spPr>
        <a:xfrm>
          <a:off x="2437166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E5980E-48BB-462F-B738-4E22B9C72D99}">
      <dsp:nvSpPr>
        <dsp:cNvPr id="0" name=""/>
        <dsp:cNvSpPr/>
      </dsp:nvSpPr>
      <dsp:spPr>
        <a:xfrm>
          <a:off x="332478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DD6E5-BA14-41EF-BA4D-E2433C8DB6FE}">
      <dsp:nvSpPr>
        <dsp:cNvPr id="0" name=""/>
        <dsp:cNvSpPr/>
      </dsp:nvSpPr>
      <dsp:spPr>
        <a:xfrm>
          <a:off x="421310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846C1-33B0-4364-95B7-D94C753982F6}">
      <dsp:nvSpPr>
        <dsp:cNvPr id="0" name=""/>
        <dsp:cNvSpPr/>
      </dsp:nvSpPr>
      <dsp:spPr>
        <a:xfrm>
          <a:off x="5100724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C6ADA-4539-43F3-A96C-D1009ADF72F9}">
      <dsp:nvSpPr>
        <dsp:cNvPr id="0" name=""/>
        <dsp:cNvSpPr/>
      </dsp:nvSpPr>
      <dsp:spPr>
        <a:xfrm>
          <a:off x="59890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E75383-0CAE-4C65-A397-8EBD367901D9}">
      <dsp:nvSpPr>
        <dsp:cNvPr id="0" name=""/>
        <dsp:cNvSpPr/>
      </dsp:nvSpPr>
      <dsp:spPr>
        <a:xfrm>
          <a:off x="661227" y="4365711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Построение отношений с коллегами и учениками может быть проще, чем для начинающих учителей, но все равно требует усилий</a:t>
          </a:r>
          <a:endParaRPr lang="ru-RU" sz="1800" kern="1200" dirty="0"/>
        </a:p>
      </dsp:txBody>
      <dsp:txXfrm>
        <a:off x="661227" y="4365711"/>
        <a:ext cx="6397170" cy="93556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FCA05-E7FB-414D-BA85-40ED2379F9A8}">
      <dsp:nvSpPr>
        <dsp:cNvPr id="0" name=""/>
        <dsp:cNvSpPr/>
      </dsp:nvSpPr>
      <dsp:spPr>
        <a:xfrm>
          <a:off x="661227" y="442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Сложность изменения устоявшихся привычек:</a:t>
          </a:r>
          <a:endParaRPr lang="ru-RU" sz="1900" kern="1200" dirty="0"/>
        </a:p>
      </dsp:txBody>
      <dsp:txXfrm>
        <a:off x="661227" y="442"/>
        <a:ext cx="6315075" cy="574097"/>
      </dsp:txXfrm>
    </dsp:sp>
    <dsp:sp modelId="{492F0062-5696-458A-87E0-9810D5C6574C}">
      <dsp:nvSpPr>
        <dsp:cNvPr id="0" name=""/>
        <dsp:cNvSpPr/>
      </dsp:nvSpPr>
      <dsp:spPr>
        <a:xfrm>
          <a:off x="661227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282E4A-7333-4998-9651-B20F030D5E68}">
      <dsp:nvSpPr>
        <dsp:cNvPr id="0" name=""/>
        <dsp:cNvSpPr/>
      </dsp:nvSpPr>
      <dsp:spPr>
        <a:xfrm>
          <a:off x="15488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C75FE-9098-4A47-80A9-DC468A84114F}">
      <dsp:nvSpPr>
        <dsp:cNvPr id="0" name=""/>
        <dsp:cNvSpPr/>
      </dsp:nvSpPr>
      <dsp:spPr>
        <a:xfrm>
          <a:off x="2437166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607068-5E86-4826-AF31-30C7343FB9A9}">
      <dsp:nvSpPr>
        <dsp:cNvPr id="0" name=""/>
        <dsp:cNvSpPr/>
      </dsp:nvSpPr>
      <dsp:spPr>
        <a:xfrm>
          <a:off x="332478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14E88-ED7F-4D30-AB0D-A63C9748D63A}">
      <dsp:nvSpPr>
        <dsp:cNvPr id="0" name=""/>
        <dsp:cNvSpPr/>
      </dsp:nvSpPr>
      <dsp:spPr>
        <a:xfrm>
          <a:off x="421310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4A1A7-07F8-416D-8AAD-386FDE840200}">
      <dsp:nvSpPr>
        <dsp:cNvPr id="0" name=""/>
        <dsp:cNvSpPr/>
      </dsp:nvSpPr>
      <dsp:spPr>
        <a:xfrm>
          <a:off x="5100724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ED5C2-4B04-4FB5-A169-8611724D96A0}">
      <dsp:nvSpPr>
        <dsp:cNvPr id="0" name=""/>
        <dsp:cNvSpPr/>
      </dsp:nvSpPr>
      <dsp:spPr>
        <a:xfrm>
          <a:off x="59890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F7198-F4DC-4BD1-9CDF-C7F5B573A82E}">
      <dsp:nvSpPr>
        <dsp:cNvPr id="0" name=""/>
        <dsp:cNvSpPr/>
      </dsp:nvSpPr>
      <dsp:spPr>
        <a:xfrm>
          <a:off x="661227" y="691486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Привыкли к определенной системе работы и могут испытывать трудности при адаптации к новым требованиям и порядкам</a:t>
          </a:r>
          <a:endParaRPr lang="ru-RU" sz="1800" kern="1200" dirty="0"/>
        </a:p>
      </dsp:txBody>
      <dsp:txXfrm>
        <a:off x="661227" y="691486"/>
        <a:ext cx="6397170" cy="935566"/>
      </dsp:txXfrm>
    </dsp:sp>
    <dsp:sp modelId="{8962A17F-8800-4B41-9950-A279C0C7B4D7}">
      <dsp:nvSpPr>
        <dsp:cNvPr id="0" name=""/>
        <dsp:cNvSpPr/>
      </dsp:nvSpPr>
      <dsp:spPr>
        <a:xfrm>
          <a:off x="661227" y="1837555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Возможность поделиться опытом:</a:t>
          </a:r>
          <a:endParaRPr lang="ru-RU" sz="1900" kern="1200" dirty="0"/>
        </a:p>
      </dsp:txBody>
      <dsp:txXfrm>
        <a:off x="661227" y="1837555"/>
        <a:ext cx="6315075" cy="574097"/>
      </dsp:txXfrm>
    </dsp:sp>
    <dsp:sp modelId="{A2D5E415-88F4-4FCF-8179-83A75C818A5D}">
      <dsp:nvSpPr>
        <dsp:cNvPr id="0" name=""/>
        <dsp:cNvSpPr/>
      </dsp:nvSpPr>
      <dsp:spPr>
        <a:xfrm>
          <a:off x="661227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8C0E21-6E7D-48B9-AED2-B3ED0DB60A7C}">
      <dsp:nvSpPr>
        <dsp:cNvPr id="0" name=""/>
        <dsp:cNvSpPr/>
      </dsp:nvSpPr>
      <dsp:spPr>
        <a:xfrm>
          <a:off x="15488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78220-5521-4288-A5D4-8E30F684C900}">
      <dsp:nvSpPr>
        <dsp:cNvPr id="0" name=""/>
        <dsp:cNvSpPr/>
      </dsp:nvSpPr>
      <dsp:spPr>
        <a:xfrm>
          <a:off x="2437166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E86670-8D76-453B-AAE4-E6DE604D9CAB}">
      <dsp:nvSpPr>
        <dsp:cNvPr id="0" name=""/>
        <dsp:cNvSpPr/>
      </dsp:nvSpPr>
      <dsp:spPr>
        <a:xfrm>
          <a:off x="332478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54749F-B052-40C0-BF27-4D44F0AF0D5D}">
      <dsp:nvSpPr>
        <dsp:cNvPr id="0" name=""/>
        <dsp:cNvSpPr/>
      </dsp:nvSpPr>
      <dsp:spPr>
        <a:xfrm>
          <a:off x="421310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39A8F-57CF-4241-9098-8255717A4866}">
      <dsp:nvSpPr>
        <dsp:cNvPr id="0" name=""/>
        <dsp:cNvSpPr/>
      </dsp:nvSpPr>
      <dsp:spPr>
        <a:xfrm>
          <a:off x="5100724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1043C-E1AC-4D6C-A1D3-645B6516CB54}">
      <dsp:nvSpPr>
        <dsp:cNvPr id="0" name=""/>
        <dsp:cNvSpPr/>
      </dsp:nvSpPr>
      <dsp:spPr>
        <a:xfrm>
          <a:off x="59890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C8C7E9-BA67-48C4-AB20-2EFEE5F1B9ED}">
      <dsp:nvSpPr>
        <dsp:cNvPr id="0" name=""/>
        <dsp:cNvSpPr/>
      </dsp:nvSpPr>
      <dsp:spPr>
        <a:xfrm>
          <a:off x="661227" y="2528599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Могут стать ценным ресурсом для молодых коллег и внести вклад в развитие школы</a:t>
          </a:r>
          <a:endParaRPr lang="ru-RU" sz="1800" kern="1200" dirty="0"/>
        </a:p>
      </dsp:txBody>
      <dsp:txXfrm>
        <a:off x="661227" y="2528599"/>
        <a:ext cx="6397170" cy="935566"/>
      </dsp:txXfrm>
    </dsp:sp>
    <dsp:sp modelId="{531A481E-E7F1-493B-8CDF-B1C1D085C15A}">
      <dsp:nvSpPr>
        <dsp:cNvPr id="0" name=""/>
        <dsp:cNvSpPr/>
      </dsp:nvSpPr>
      <dsp:spPr>
        <a:xfrm>
          <a:off x="661227" y="3674668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Опасения относительно потери статуса:</a:t>
          </a:r>
          <a:endParaRPr lang="ru-RU" sz="1900" kern="1200" dirty="0"/>
        </a:p>
      </dsp:txBody>
      <dsp:txXfrm>
        <a:off x="661227" y="3674668"/>
        <a:ext cx="6315075" cy="574097"/>
      </dsp:txXfrm>
    </dsp:sp>
    <dsp:sp modelId="{67F5E61D-F545-4E75-B5AD-E805F699211D}">
      <dsp:nvSpPr>
        <dsp:cNvPr id="0" name=""/>
        <dsp:cNvSpPr/>
      </dsp:nvSpPr>
      <dsp:spPr>
        <a:xfrm>
          <a:off x="661227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09A7D-C9F8-4509-BF07-7866A8B23F0D}">
      <dsp:nvSpPr>
        <dsp:cNvPr id="0" name=""/>
        <dsp:cNvSpPr/>
      </dsp:nvSpPr>
      <dsp:spPr>
        <a:xfrm>
          <a:off x="15488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C7ADAA-7DA6-4C48-AAB9-D64BFE8CF99E}">
      <dsp:nvSpPr>
        <dsp:cNvPr id="0" name=""/>
        <dsp:cNvSpPr/>
      </dsp:nvSpPr>
      <dsp:spPr>
        <a:xfrm>
          <a:off x="2437166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6EC82-63A0-4A80-94C3-D4F4FE40C831}">
      <dsp:nvSpPr>
        <dsp:cNvPr id="0" name=""/>
        <dsp:cNvSpPr/>
      </dsp:nvSpPr>
      <dsp:spPr>
        <a:xfrm>
          <a:off x="332478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F06869-82D2-450C-BA2B-67F11E0879F7}">
      <dsp:nvSpPr>
        <dsp:cNvPr id="0" name=""/>
        <dsp:cNvSpPr/>
      </dsp:nvSpPr>
      <dsp:spPr>
        <a:xfrm>
          <a:off x="421310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CEEA16-80D7-4BE7-8163-1DA8E142C56D}">
      <dsp:nvSpPr>
        <dsp:cNvPr id="0" name=""/>
        <dsp:cNvSpPr/>
      </dsp:nvSpPr>
      <dsp:spPr>
        <a:xfrm>
          <a:off x="5100724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22FBF3-C709-4842-A409-D0373BFD9448}">
      <dsp:nvSpPr>
        <dsp:cNvPr id="0" name=""/>
        <dsp:cNvSpPr/>
      </dsp:nvSpPr>
      <dsp:spPr>
        <a:xfrm>
          <a:off x="59890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22E3A-2984-4355-85DB-F4359B34F1BE}">
      <dsp:nvSpPr>
        <dsp:cNvPr id="0" name=""/>
        <dsp:cNvSpPr/>
      </dsp:nvSpPr>
      <dsp:spPr>
        <a:xfrm>
          <a:off x="661227" y="4365711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Могут переживать из-за потери авторитета и признания, которые они имели на предыдущем месте работы.</a:t>
          </a:r>
          <a:endParaRPr lang="ru-RU" sz="1800" kern="1200" dirty="0"/>
        </a:p>
      </dsp:txBody>
      <dsp:txXfrm>
        <a:off x="661227" y="4365711"/>
        <a:ext cx="6397170" cy="93556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6625"/>
          <a:ext cx="9509369" cy="599625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rgbClr val="932134"/>
              </a:solidFill>
            </a:rPr>
            <a:t>Администрации школы:</a:t>
          </a:r>
          <a:endParaRPr lang="ru-RU" sz="2500" kern="1200" dirty="0">
            <a:solidFill>
              <a:srgbClr val="932134"/>
            </a:solidFill>
          </a:endParaRPr>
        </a:p>
      </dsp:txBody>
      <dsp:txXfrm>
        <a:off x="29271" y="35896"/>
        <a:ext cx="9450827" cy="541083"/>
      </dsp:txXfrm>
    </dsp:sp>
    <dsp:sp modelId="{278F665A-9514-457E-B531-516616455E87}">
      <dsp:nvSpPr>
        <dsp:cNvPr id="0" name=""/>
        <dsp:cNvSpPr/>
      </dsp:nvSpPr>
      <dsp:spPr>
        <a:xfrm>
          <a:off x="0" y="514663"/>
          <a:ext cx="9509369" cy="1966500"/>
        </a:xfrm>
        <a:prstGeom prst="rect">
          <a:avLst/>
        </a:prstGeom>
        <a:solidFill>
          <a:srgbClr val="FFFFFF"/>
        </a:solidFill>
        <a:ln w="28575">
          <a:solidFill>
            <a:srgbClr val="C0000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Создать благоприятную атмосферу в коллективе</a:t>
          </a:r>
          <a:endParaRPr lang="ru-RU" sz="2000" kern="1200" dirty="0">
            <a:solidFill>
              <a:srgbClr val="93213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Обеспечить наставничество и поддержку вновь принятым педагогам</a:t>
          </a:r>
          <a:endParaRPr lang="ru-RU" sz="2000" kern="1200" dirty="0">
            <a:solidFill>
              <a:srgbClr val="93213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Сформулировать требования и ожидания к вновь принятым педагогам</a:t>
          </a:r>
          <a:endParaRPr lang="ru-RU" sz="2000" kern="1200" dirty="0">
            <a:solidFill>
              <a:srgbClr val="93213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Предоставлять возможности для профессионального развития</a:t>
          </a:r>
          <a:endParaRPr lang="ru-RU" sz="2000" kern="1200" dirty="0">
            <a:solidFill>
              <a:srgbClr val="932134"/>
            </a:solidFill>
          </a:endParaRPr>
        </a:p>
      </dsp:txBody>
      <dsp:txXfrm>
        <a:off x="0" y="514663"/>
        <a:ext cx="9509369" cy="1966500"/>
      </dsp:txXfrm>
    </dsp:sp>
    <dsp:sp modelId="{CC6FB487-BA29-4455-B5AE-8C4CF1C1453E}">
      <dsp:nvSpPr>
        <dsp:cNvPr id="0" name=""/>
        <dsp:cNvSpPr/>
      </dsp:nvSpPr>
      <dsp:spPr>
        <a:xfrm>
          <a:off x="0" y="2572750"/>
          <a:ext cx="9509369" cy="599625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rgbClr val="932134"/>
              </a:solidFill>
            </a:rPr>
            <a:t>Педагогу:</a:t>
          </a:r>
          <a:endParaRPr lang="ru-RU" sz="2500" kern="1200" dirty="0">
            <a:solidFill>
              <a:srgbClr val="932134"/>
            </a:solidFill>
          </a:endParaRPr>
        </a:p>
      </dsp:txBody>
      <dsp:txXfrm>
        <a:off x="29271" y="2602021"/>
        <a:ext cx="9450827" cy="541083"/>
      </dsp:txXfrm>
    </dsp:sp>
    <dsp:sp modelId="{02E7810D-731F-4C84-B352-6B038DACC2A3}">
      <dsp:nvSpPr>
        <dsp:cNvPr id="0" name=""/>
        <dsp:cNvSpPr/>
      </dsp:nvSpPr>
      <dsp:spPr>
        <a:xfrm>
          <a:off x="0" y="3172375"/>
          <a:ext cx="9509369" cy="1707750"/>
        </a:xfrm>
        <a:prstGeom prst="rect">
          <a:avLst/>
        </a:prstGeom>
        <a:solidFill>
          <a:srgbClr val="FFFFFF"/>
        </a:solidFill>
        <a:ln w="28575">
          <a:solidFill>
            <a:srgbClr val="C0000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Проявлять инициативу и интерес к новому месту работы</a:t>
          </a:r>
          <a:endParaRPr lang="ru-RU" sz="2000" kern="1200" dirty="0">
            <a:solidFill>
              <a:srgbClr val="93213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Активно общаться с коллегами и администрацией</a:t>
          </a:r>
          <a:endParaRPr lang="ru-RU" sz="2000" kern="1200" dirty="0">
            <a:solidFill>
              <a:srgbClr val="93213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Не бояться задавать вопросы и просить помощи</a:t>
          </a:r>
          <a:endParaRPr lang="ru-RU" sz="2000" kern="1200" dirty="0">
            <a:solidFill>
              <a:srgbClr val="93213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Быть открытым к новым идеям и технологиям</a:t>
          </a:r>
          <a:endParaRPr lang="ru-RU" sz="2000" kern="1200" dirty="0">
            <a:solidFill>
              <a:srgbClr val="93213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Заботиться о своем физическом и эмоциональном благополучии</a:t>
          </a:r>
          <a:endParaRPr lang="ru-RU" sz="2000" kern="1200" dirty="0">
            <a:solidFill>
              <a:srgbClr val="932134"/>
            </a:solidFill>
          </a:endParaRPr>
        </a:p>
      </dsp:txBody>
      <dsp:txXfrm>
        <a:off x="0" y="3172375"/>
        <a:ext cx="9509369" cy="170775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305A7-2123-4550-8EA6-B0F69029B1BD}">
      <dsp:nvSpPr>
        <dsp:cNvPr id="0" name=""/>
        <dsp:cNvSpPr/>
      </dsp:nvSpPr>
      <dsp:spPr>
        <a:xfrm>
          <a:off x="0" y="0"/>
          <a:ext cx="6119518" cy="736306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Подготовительный этап</a:t>
          </a:r>
          <a:endParaRPr lang="ru-RU" sz="1400" kern="1200" dirty="0">
            <a:solidFill>
              <a:srgbClr val="C00000"/>
            </a:solidFill>
          </a:endParaRPr>
        </a:p>
      </dsp:txBody>
      <dsp:txXfrm>
        <a:off x="21566" y="21566"/>
        <a:ext cx="5324985" cy="693174"/>
      </dsp:txXfrm>
    </dsp:sp>
    <dsp:sp modelId="{DB96E125-F589-4329-A85F-781F97CF0203}">
      <dsp:nvSpPr>
        <dsp:cNvPr id="0" name=""/>
        <dsp:cNvSpPr/>
      </dsp:nvSpPr>
      <dsp:spPr>
        <a:xfrm>
          <a:off x="516580" y="855041"/>
          <a:ext cx="6119518" cy="736306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Этап ориентации в рабочей среде, знакомство с коллективом и введение в профессиональную деятельность</a:t>
          </a:r>
          <a:r>
            <a:rPr lang="ru-RU" sz="1400" b="1" kern="1200" dirty="0" smtClean="0"/>
            <a:t>: </a:t>
          </a:r>
          <a:r>
            <a:rPr lang="ru-RU" sz="1400" b="1" kern="1200" dirty="0" smtClean="0">
              <a:solidFill>
                <a:srgbClr val="C00000"/>
              </a:solidFill>
            </a:rPr>
            <a:t>первая неделя, первый месяц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538146" y="876607"/>
        <a:ext cx="5057829" cy="693174"/>
      </dsp:txXfrm>
    </dsp:sp>
    <dsp:sp modelId="{43353C01-0AB8-4CB1-A9F6-298106B26F52}">
      <dsp:nvSpPr>
        <dsp:cNvPr id="0" name=""/>
        <dsp:cNvSpPr/>
      </dsp:nvSpPr>
      <dsp:spPr>
        <a:xfrm>
          <a:off x="1079915" y="1718049"/>
          <a:ext cx="6119518" cy="736306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Этап самостоятельной практики с консультативной поддержкой: второй месяц</a:t>
          </a:r>
          <a:endParaRPr lang="ru-RU" sz="1400" kern="1200" dirty="0">
            <a:solidFill>
              <a:srgbClr val="C00000"/>
            </a:solidFill>
          </a:endParaRPr>
        </a:p>
      </dsp:txBody>
      <dsp:txXfrm>
        <a:off x="1101481" y="1739615"/>
        <a:ext cx="5057829" cy="693174"/>
      </dsp:txXfrm>
    </dsp:sp>
    <dsp:sp modelId="{38F0E582-FC50-4446-A9E3-8C7AAFC4289F}">
      <dsp:nvSpPr>
        <dsp:cNvPr id="0" name=""/>
        <dsp:cNvSpPr/>
      </dsp:nvSpPr>
      <dsp:spPr>
        <a:xfrm>
          <a:off x="5640919" y="558365"/>
          <a:ext cx="478599" cy="47859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5748604" y="558365"/>
        <a:ext cx="263229" cy="360146"/>
      </dsp:txXfrm>
    </dsp:sp>
    <dsp:sp modelId="{BB61FDC6-0F2B-46DA-842C-CC78BC35112C}">
      <dsp:nvSpPr>
        <dsp:cNvPr id="0" name=""/>
        <dsp:cNvSpPr/>
      </dsp:nvSpPr>
      <dsp:spPr>
        <a:xfrm>
          <a:off x="6180877" y="1412481"/>
          <a:ext cx="478599" cy="47859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6288562" y="1412481"/>
        <a:ext cx="263229" cy="36014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305A7-2123-4550-8EA6-B0F69029B1BD}">
      <dsp:nvSpPr>
        <dsp:cNvPr id="0" name=""/>
        <dsp:cNvSpPr/>
      </dsp:nvSpPr>
      <dsp:spPr>
        <a:xfrm>
          <a:off x="0" y="0"/>
          <a:ext cx="6500424" cy="739335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Этап промежуточной оценки компетенций и планирование профессионального развития: третий месяц</a:t>
          </a:r>
          <a:endParaRPr lang="ru-RU" sz="1400" kern="1200" dirty="0">
            <a:solidFill>
              <a:srgbClr val="C00000"/>
            </a:solidFill>
          </a:endParaRPr>
        </a:p>
      </dsp:txBody>
      <dsp:txXfrm>
        <a:off x="21654" y="21654"/>
        <a:ext cx="5702624" cy="696027"/>
      </dsp:txXfrm>
    </dsp:sp>
    <dsp:sp modelId="{DB96E125-F589-4329-A85F-781F97CF0203}">
      <dsp:nvSpPr>
        <dsp:cNvPr id="0" name=""/>
        <dsp:cNvSpPr/>
      </dsp:nvSpPr>
      <dsp:spPr>
        <a:xfrm>
          <a:off x="548735" y="858557"/>
          <a:ext cx="6500424" cy="739335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Этап реализации индивидуального плана развития педагога: четвертый-седьмой </a:t>
          </a:r>
          <a:r>
            <a:rPr lang="ru-RU" sz="1400" b="1" kern="1200" dirty="0" smtClean="0"/>
            <a:t>месяц</a:t>
          </a:r>
          <a:endParaRPr lang="ru-RU" sz="1400" kern="1200" dirty="0"/>
        </a:p>
      </dsp:txBody>
      <dsp:txXfrm>
        <a:off x="570389" y="880211"/>
        <a:ext cx="5402981" cy="696026"/>
      </dsp:txXfrm>
    </dsp:sp>
    <dsp:sp modelId="{43353C01-0AB8-4CB1-A9F6-298106B26F52}">
      <dsp:nvSpPr>
        <dsp:cNvPr id="0" name=""/>
        <dsp:cNvSpPr/>
      </dsp:nvSpPr>
      <dsp:spPr>
        <a:xfrm>
          <a:off x="1147133" y="1725115"/>
          <a:ext cx="6500424" cy="739335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Подведение итогов адаптации: восьмой месяц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1168787" y="1746769"/>
        <a:ext cx="5402981" cy="696027"/>
      </dsp:txXfrm>
    </dsp:sp>
    <dsp:sp modelId="{38F0E582-FC50-4446-A9E3-8C7AAFC4289F}">
      <dsp:nvSpPr>
        <dsp:cNvPr id="0" name=""/>
        <dsp:cNvSpPr/>
      </dsp:nvSpPr>
      <dsp:spPr>
        <a:xfrm>
          <a:off x="6019856" y="560662"/>
          <a:ext cx="480567" cy="4805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6127984" y="560662"/>
        <a:ext cx="264311" cy="361627"/>
      </dsp:txXfrm>
    </dsp:sp>
    <dsp:sp modelId="{BB61FDC6-0F2B-46DA-842C-CC78BC35112C}">
      <dsp:nvSpPr>
        <dsp:cNvPr id="0" name=""/>
        <dsp:cNvSpPr/>
      </dsp:nvSpPr>
      <dsp:spPr>
        <a:xfrm>
          <a:off x="6593423" y="1418290"/>
          <a:ext cx="480567" cy="4805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6701551" y="1418290"/>
        <a:ext cx="264311" cy="36162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172476"/>
          <a:ext cx="8845061" cy="883506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Куратор</a:t>
          </a:r>
          <a:endParaRPr lang="ru-RU" sz="3200" kern="1200" dirty="0">
            <a:solidFill>
              <a:srgbClr val="932134"/>
            </a:solidFill>
          </a:endParaRPr>
        </a:p>
      </dsp:txBody>
      <dsp:txXfrm>
        <a:off x="43129" y="215605"/>
        <a:ext cx="8758803" cy="797248"/>
      </dsp:txXfrm>
    </dsp:sp>
    <dsp:sp modelId="{278F665A-9514-457E-B531-516616455E87}">
      <dsp:nvSpPr>
        <dsp:cNvPr id="0" name=""/>
        <dsp:cNvSpPr/>
      </dsp:nvSpPr>
      <dsp:spPr>
        <a:xfrm>
          <a:off x="0" y="1055982"/>
          <a:ext cx="8845061" cy="1749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831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представляет информацию об образовательной организации (далее – ОО);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дает список локальных нормативных актов ОО для ознакомления;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определяет педагога-наставника;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направляет педагогов-наставников на курсы повышения квалификации</a:t>
          </a:r>
          <a:endParaRPr lang="ru-RU" sz="1800" kern="1200" dirty="0"/>
        </a:p>
      </dsp:txBody>
      <dsp:txXfrm>
        <a:off x="0" y="1055982"/>
        <a:ext cx="8845061" cy="174915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3431"/>
          <a:ext cx="10647483" cy="706177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Куратор </a:t>
          </a:r>
          <a:endParaRPr lang="ru-RU" sz="3200" kern="1200" dirty="0">
            <a:solidFill>
              <a:srgbClr val="932134"/>
            </a:solidFill>
          </a:endParaRPr>
        </a:p>
      </dsp:txBody>
      <dsp:txXfrm>
        <a:off x="34473" y="37904"/>
        <a:ext cx="10578537" cy="637231"/>
      </dsp:txXfrm>
    </dsp:sp>
    <dsp:sp modelId="{278F665A-9514-457E-B531-516616455E87}">
      <dsp:nvSpPr>
        <dsp:cNvPr id="0" name=""/>
        <dsp:cNvSpPr/>
      </dsp:nvSpPr>
      <dsp:spPr>
        <a:xfrm>
          <a:off x="0" y="709609"/>
          <a:ext cx="10647483" cy="460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058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информирует педагогический коллектив о вновь принятом педагоге посредством внутренних электронных ресурсов ОО или другим принятым в организации способом;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знакомит вновь принятого педагога с педагогом-наставником (закрепляется приказом с согласия наставляемого, рекомендуется закрепить не более трех наставляемых за одним педагогом-наставником);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ознакомительную экскурсию по ОО;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знакомит с навигацией по ОО и предоставляет справочник сотрудников;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выдает ноутбук, логины-пароли;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включает в рабочие чаты;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предоставляет доступ к шаблонам рабочих документов; проводит краткий инструктаж по работе в МЭШ (основные функции, возможности, ресурсы), предоставляет ссылки на обучающие материалы и техническую поддержку МЭШ, назначает ответственного за помощь по МЭШ;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обсуждает особенности корпоративной культуры ОО, традиции;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проверяет и оценивает понимание педагогическим работником локальных нормативных актов</a:t>
          </a:r>
          <a:endParaRPr lang="ru-RU" sz="1800" kern="1200" dirty="0"/>
        </a:p>
      </dsp:txBody>
      <dsp:txXfrm>
        <a:off x="0" y="709609"/>
        <a:ext cx="10647483" cy="460092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1049335"/>
          <a:ext cx="9353999" cy="870742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Педагог-наставник</a:t>
          </a:r>
          <a:r>
            <a:rPr lang="ru-RU" sz="3600" kern="1200" dirty="0" smtClean="0">
              <a:solidFill>
                <a:srgbClr val="932134"/>
              </a:solidFill>
            </a:rPr>
            <a:t> </a:t>
          </a:r>
          <a:endParaRPr lang="ru-RU" sz="3600" kern="1200" dirty="0">
            <a:solidFill>
              <a:srgbClr val="932134"/>
            </a:solidFill>
          </a:endParaRPr>
        </a:p>
      </dsp:txBody>
      <dsp:txXfrm>
        <a:off x="42506" y="1091841"/>
        <a:ext cx="9268987" cy="785730"/>
      </dsp:txXfrm>
    </dsp:sp>
    <dsp:sp modelId="{278F665A-9514-457E-B531-516616455E87}">
      <dsp:nvSpPr>
        <dsp:cNvPr id="0" name=""/>
        <dsp:cNvSpPr/>
      </dsp:nvSpPr>
      <dsp:spPr>
        <a:xfrm>
          <a:off x="0" y="1920077"/>
          <a:ext cx="9353999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6989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знакомит педагога с образовательной программой, в том числе:               с учебным планом, планом внеурочной деятельности, рабочей программой по учебному предмету, рабочей программой воспитания, оценочными материалами;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консультацию «Взаимодействие с родителями»;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регулярные консультации с педагогом для обсуждения возникающих трудностей и успехов в процессе работы</a:t>
          </a:r>
          <a:endParaRPr lang="ru-RU" sz="1800" kern="1200" dirty="0"/>
        </a:p>
      </dsp:txBody>
      <dsp:txXfrm>
        <a:off x="0" y="1920077"/>
        <a:ext cx="9353999" cy="191733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255624"/>
          <a:ext cx="9509369" cy="809926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Куратор</a:t>
          </a:r>
          <a:r>
            <a:rPr lang="ru-RU" sz="2600" kern="1200" dirty="0" smtClean="0">
              <a:solidFill>
                <a:srgbClr val="932134"/>
              </a:solidFill>
            </a:rPr>
            <a:t> </a:t>
          </a:r>
          <a:endParaRPr lang="ru-RU" sz="2600" kern="1200" dirty="0">
            <a:solidFill>
              <a:srgbClr val="932134"/>
            </a:solidFill>
          </a:endParaRPr>
        </a:p>
      </dsp:txBody>
      <dsp:txXfrm>
        <a:off x="39537" y="295161"/>
        <a:ext cx="9430295" cy="730852"/>
      </dsp:txXfrm>
    </dsp:sp>
    <dsp:sp modelId="{278F665A-9514-457E-B531-516616455E87}">
      <dsp:nvSpPr>
        <dsp:cNvPr id="0" name=""/>
        <dsp:cNvSpPr/>
      </dsp:nvSpPr>
      <dsp:spPr>
        <a:xfrm>
          <a:off x="0" y="1065551"/>
          <a:ext cx="9509369" cy="3565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совместно с педагогом-наставником и педагогом составляют индивидуальный план работы по адаптации;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анализирует заполнение электронного журнала (даты проведения и темы уроков, домашние задания, выставление текущих отметок);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представляет вновь принятого педагога родительскому сообществу с краткой презентацией педагога;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встречу с педагогом по итогу прохождения первого и второго этапов адаптации с использованием чек-листа согласно чек-листу</a:t>
          </a:r>
          <a:r>
            <a:rPr lang="ru-RU" sz="1800" b="1" kern="1200" dirty="0" smtClean="0"/>
            <a:t> </a:t>
          </a:r>
          <a:r>
            <a:rPr lang="ru-RU" sz="1800" kern="1200" dirty="0" smtClean="0"/>
            <a:t>№ 1</a:t>
          </a:r>
          <a:r>
            <a:rPr lang="ru-RU" sz="1800" b="1" kern="1200" dirty="0" smtClean="0"/>
            <a:t> </a:t>
          </a:r>
          <a:r>
            <a:rPr lang="ru-RU" sz="1800" kern="1200" dirty="0" smtClean="0"/>
            <a:t>«Адаптация вновь принятого педагога» (приложение № 1 к Методическим рекомендациям),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выявляет профессиональные затруднения педагога по опросному листу «Выявление профессиональных затруднений педагогического работника» (приложение № 2 к Методическим рекомендациям)</a:t>
          </a:r>
          <a:endParaRPr lang="ru-RU" sz="1800" kern="1200" dirty="0"/>
        </a:p>
      </dsp:txBody>
      <dsp:txXfrm>
        <a:off x="0" y="1065551"/>
        <a:ext cx="9509369" cy="356557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842669"/>
          <a:ext cx="9509369" cy="121680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Педагог-наставник </a:t>
          </a:r>
          <a:endParaRPr lang="ru-RU" sz="3200" kern="1200" dirty="0">
            <a:solidFill>
              <a:srgbClr val="932134"/>
            </a:solidFill>
          </a:endParaRPr>
        </a:p>
      </dsp:txBody>
      <dsp:txXfrm>
        <a:off x="59399" y="902068"/>
        <a:ext cx="9390571" cy="1098002"/>
      </dsp:txXfrm>
    </dsp:sp>
    <dsp:sp modelId="{278F665A-9514-457E-B531-516616455E87}">
      <dsp:nvSpPr>
        <dsp:cNvPr id="0" name=""/>
        <dsp:cNvSpPr/>
      </dsp:nvSpPr>
      <dsp:spPr>
        <a:xfrm>
          <a:off x="0" y="2059469"/>
          <a:ext cx="9509369" cy="1984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составляет график посещения уроков и консультаций для включения их в план работы по адаптации;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организует посещение уроков опытных педагогов;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анализ планов-конспектов (технологических карт) уроков (внеурочных занятий) педагога;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посещает уроки (не менее трех за период адаптации) вновь принятого педагога и предоставляет обратную связь по урокам</a:t>
          </a:r>
          <a:endParaRPr lang="ru-RU" sz="1800" kern="1200" dirty="0"/>
        </a:p>
      </dsp:txBody>
      <dsp:txXfrm>
        <a:off x="0" y="2059469"/>
        <a:ext cx="9509369" cy="198461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22BF-B09F-4E05-A0E3-E73103524E26}">
      <dsp:nvSpPr>
        <dsp:cNvPr id="0" name=""/>
        <dsp:cNvSpPr/>
      </dsp:nvSpPr>
      <dsp:spPr>
        <a:xfrm>
          <a:off x="0" y="840494"/>
          <a:ext cx="9594362" cy="385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629" tIns="520700" rIns="744629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0–24 балла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не реализован системно-деятельностный подход (низкий уровень соответствия урока (занятия) требованиям ФГОС).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25–36 баллов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не в полном объеме реализован системно- деятельностный подход (средний уровень соответствия урока (занятия) требованиям ФГОС).</a:t>
          </a:r>
          <a:endParaRPr lang="ru-RU" sz="25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37–48 баллов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полностью реализован системно- деятельностный подход (высокий уровень соответствия урока (занятия) требованиям ФГОС)</a:t>
          </a:r>
          <a:endParaRPr lang="ru-RU" sz="25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840494"/>
        <a:ext cx="9594362" cy="3858750"/>
      </dsp:txXfrm>
    </dsp:sp>
    <dsp:sp modelId="{D6C656FE-16A3-4CA1-8275-39D96C4FAB1A}">
      <dsp:nvSpPr>
        <dsp:cNvPr id="0" name=""/>
        <dsp:cNvSpPr/>
      </dsp:nvSpPr>
      <dsp:spPr>
        <a:xfrm>
          <a:off x="479718" y="235747"/>
          <a:ext cx="6716053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51" tIns="0" rIns="253851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Результат</a:t>
          </a:r>
          <a:r>
            <a:rPr lang="ru-RU" sz="2500" kern="1200" spc="-3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посещения</a:t>
          </a:r>
          <a:r>
            <a:rPr lang="ru-RU" sz="2500" kern="1200" spc="-3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урока</a:t>
          </a:r>
          <a:r>
            <a:rPr lang="ru-RU" sz="2500" kern="1200" spc="-2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spc="-1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(занятия)</a:t>
          </a:r>
          <a:endParaRPr lang="ru-RU" sz="2500" kern="1200" dirty="0"/>
        </a:p>
      </dsp:txBody>
      <dsp:txXfrm>
        <a:off x="515744" y="271773"/>
        <a:ext cx="6644001" cy="66594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22BF-B09F-4E05-A0E3-E73103524E26}">
      <dsp:nvSpPr>
        <dsp:cNvPr id="0" name=""/>
        <dsp:cNvSpPr/>
      </dsp:nvSpPr>
      <dsp:spPr>
        <a:xfrm>
          <a:off x="0" y="763318"/>
          <a:ext cx="9594362" cy="3935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629" tIns="1062228" rIns="744629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0–24 балла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не соответствует требованиям ФГОС, необходимо вернуться к технологической карте урока (занятия) и поработать над ней еще </a:t>
          </a:r>
          <a:r>
            <a:rPr lang="ru-RU" sz="2400" kern="1200" spc="-2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раз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25–36 баллов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частично соответствует требованиям ФГОС, необходимо</a:t>
          </a:r>
          <a:r>
            <a:rPr lang="ru-RU" sz="2400" kern="1200" spc="-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вернуться</a:t>
          </a:r>
          <a:r>
            <a:rPr lang="ru-RU" sz="2400" kern="1200" spc="-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</a:t>
          </a:r>
          <a:r>
            <a:rPr lang="ru-RU" sz="2400" kern="1200" spc="-1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технологической</a:t>
          </a:r>
          <a:r>
            <a:rPr lang="ru-RU" sz="2400" kern="12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карте</a:t>
          </a:r>
          <a:r>
            <a:rPr lang="ru-RU" sz="2400" kern="12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урока</a:t>
          </a:r>
          <a:r>
            <a:rPr lang="ru-RU" sz="2400" kern="12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(занятия)</a:t>
          </a:r>
          <a:r>
            <a:rPr lang="ru-RU" sz="2400" kern="12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 усовершенствовать её</a:t>
          </a:r>
          <a:endParaRPr lang="ru-RU" sz="24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37–48 баллов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соответствует требованиям ФГОС, не требует </a:t>
          </a:r>
          <a:r>
            <a:rPr lang="ru-RU" sz="2400" kern="1200" spc="-1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корректировки</a:t>
          </a:r>
          <a:endParaRPr lang="ru-RU" sz="24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763318"/>
        <a:ext cx="9594362" cy="3935925"/>
      </dsp:txXfrm>
    </dsp:sp>
    <dsp:sp modelId="{D6C656FE-16A3-4CA1-8275-39D96C4FAB1A}">
      <dsp:nvSpPr>
        <dsp:cNvPr id="0" name=""/>
        <dsp:cNvSpPr/>
      </dsp:nvSpPr>
      <dsp:spPr>
        <a:xfrm>
          <a:off x="479718" y="5279"/>
          <a:ext cx="6716053" cy="1505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51" tIns="0" rIns="25385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Результат экспертизы технологической карты урока (занятия) /плана-конспекта урока (занятия)</a:t>
          </a:r>
          <a:endParaRPr lang="ru-RU" sz="2400" kern="1200" dirty="0"/>
        </a:p>
      </dsp:txBody>
      <dsp:txXfrm>
        <a:off x="553211" y="78772"/>
        <a:ext cx="6569067" cy="135853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1352198"/>
          <a:ext cx="8634046" cy="824434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Куратор</a:t>
          </a:r>
          <a:r>
            <a:rPr lang="ru-RU" sz="4200" kern="1200" dirty="0" smtClean="0">
              <a:solidFill>
                <a:srgbClr val="932134"/>
              </a:solidFill>
            </a:rPr>
            <a:t> </a:t>
          </a:r>
          <a:endParaRPr lang="ru-RU" sz="4200" kern="1200" dirty="0">
            <a:solidFill>
              <a:srgbClr val="932134"/>
            </a:solidFill>
          </a:endParaRPr>
        </a:p>
      </dsp:txBody>
      <dsp:txXfrm>
        <a:off x="40246" y="1392444"/>
        <a:ext cx="8553554" cy="743942"/>
      </dsp:txXfrm>
    </dsp:sp>
    <dsp:sp modelId="{278F665A-9514-457E-B531-516616455E87}">
      <dsp:nvSpPr>
        <dsp:cNvPr id="0" name=""/>
        <dsp:cNvSpPr/>
      </dsp:nvSpPr>
      <dsp:spPr>
        <a:xfrm>
          <a:off x="0" y="2176632"/>
          <a:ext cx="8634046" cy="1357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131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беседует с педагогом наставником о ходе выполнения третьего этапа плана адаптации;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встречу с педагогом-наставником и педагогом по итогу прохождения третьего этапа плана адаптации (чек-лист № 1 «Адаптация вновь принятого педагога»)</a:t>
          </a:r>
          <a:endParaRPr lang="ru-RU" sz="1800" kern="1200" dirty="0"/>
        </a:p>
      </dsp:txBody>
      <dsp:txXfrm>
        <a:off x="0" y="2176632"/>
        <a:ext cx="8634046" cy="135792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992888"/>
          <a:ext cx="8843529" cy="932166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Педагог-наставник</a:t>
          </a:r>
          <a:r>
            <a:rPr lang="ru-RU" sz="3500" kern="1200" dirty="0" smtClean="0">
              <a:solidFill>
                <a:srgbClr val="932134"/>
              </a:solidFill>
            </a:rPr>
            <a:t> </a:t>
          </a:r>
          <a:endParaRPr lang="ru-RU" sz="3500" kern="1200" dirty="0">
            <a:solidFill>
              <a:srgbClr val="932134"/>
            </a:solidFill>
          </a:endParaRPr>
        </a:p>
      </dsp:txBody>
      <dsp:txXfrm>
        <a:off x="45505" y="1038393"/>
        <a:ext cx="8752519" cy="841156"/>
      </dsp:txXfrm>
    </dsp:sp>
    <dsp:sp modelId="{278F665A-9514-457E-B531-516616455E87}">
      <dsp:nvSpPr>
        <dsp:cNvPr id="0" name=""/>
        <dsp:cNvSpPr/>
      </dsp:nvSpPr>
      <dsp:spPr>
        <a:xfrm>
          <a:off x="0" y="1925054"/>
          <a:ext cx="8843529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78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консультирует (еженедельно), оказывает помощь в решении возникающих проблем, поддержку во внеурочной деятельности;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содействует успешному взаимодействию педагога с родителями, оказывая поддержку в подготовке и проведении родительских собраний и индивидуальных консультаций, включая сопровождение и помощь в разрешении конфликтных ситуаций;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посещает уроки вновь принятого педагога</a:t>
          </a:r>
          <a:endParaRPr lang="ru-RU" sz="1800" kern="1200" dirty="0"/>
        </a:p>
      </dsp:txBody>
      <dsp:txXfrm>
        <a:off x="0" y="1925054"/>
        <a:ext cx="8843529" cy="191733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830470"/>
          <a:ext cx="8651631" cy="77493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Куратор</a:t>
          </a:r>
          <a:r>
            <a:rPr lang="ru-RU" sz="6500" kern="1200" dirty="0" smtClean="0">
              <a:solidFill>
                <a:srgbClr val="932134"/>
              </a:solidFill>
            </a:rPr>
            <a:t> </a:t>
          </a:r>
          <a:endParaRPr lang="ru-RU" sz="6500" kern="1200" dirty="0">
            <a:solidFill>
              <a:srgbClr val="932134"/>
            </a:solidFill>
          </a:endParaRPr>
        </a:p>
      </dsp:txBody>
      <dsp:txXfrm>
        <a:off x="37829" y="868299"/>
        <a:ext cx="8575973" cy="699272"/>
      </dsp:txXfrm>
    </dsp:sp>
    <dsp:sp modelId="{278F665A-9514-457E-B531-516616455E87}">
      <dsp:nvSpPr>
        <dsp:cNvPr id="0" name=""/>
        <dsp:cNvSpPr/>
      </dsp:nvSpPr>
      <dsp:spPr>
        <a:xfrm>
          <a:off x="0" y="1605400"/>
          <a:ext cx="8651631" cy="245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689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осуществляет опрос удовлетворенности планом адаптации;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беседует с педагогом-наставником и вновь принятым педагогом о результатах прохождения адаптации по чек-листу «Показатели эффективности реализации плана работы по адаптации» (приложение № 5 Методических рекомендаций);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принимает решение о завершении или продлении периода адаптации и составлении индивидуального плана развития на основе выявленных профессиональных дефицитов и запросов педагога</a:t>
          </a:r>
          <a:endParaRPr lang="ru-RU" sz="1800" kern="1200" dirty="0"/>
        </a:p>
      </dsp:txBody>
      <dsp:txXfrm>
        <a:off x="0" y="1605400"/>
        <a:ext cx="8651631" cy="245088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445694"/>
          <a:ext cx="6348047" cy="75582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Владение профессиональными навыками и знаниями для решения поставленных задач</a:t>
          </a:r>
          <a:endParaRPr lang="ru-RU" sz="1900" b="0" kern="1200" dirty="0">
            <a:solidFill>
              <a:schemeClr val="tx1"/>
            </a:solidFill>
          </a:endParaRPr>
        </a:p>
      </dsp:txBody>
      <dsp:txXfrm>
        <a:off x="36896" y="482590"/>
        <a:ext cx="6274255" cy="682028"/>
      </dsp:txXfrm>
    </dsp:sp>
    <dsp:sp modelId="{75CC55A4-387C-42CD-AAA5-83B9181D3E75}">
      <dsp:nvSpPr>
        <dsp:cNvPr id="0" name=""/>
        <dsp:cNvSpPr/>
      </dsp:nvSpPr>
      <dsp:spPr>
        <a:xfrm>
          <a:off x="0" y="1256234"/>
          <a:ext cx="6348047" cy="75582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Исполнительская дисциплина, организационные навыки</a:t>
          </a:r>
          <a:endParaRPr lang="ru-RU" sz="1900" b="0" kern="1200" dirty="0">
            <a:solidFill>
              <a:schemeClr val="tx1"/>
            </a:solidFill>
          </a:endParaRPr>
        </a:p>
      </dsp:txBody>
      <dsp:txXfrm>
        <a:off x="36896" y="1293130"/>
        <a:ext cx="6274255" cy="682028"/>
      </dsp:txXfrm>
    </dsp:sp>
    <dsp:sp modelId="{BE97F82F-3F96-4F79-8328-65984774A199}">
      <dsp:nvSpPr>
        <dsp:cNvPr id="0" name=""/>
        <dsp:cNvSpPr/>
      </dsp:nvSpPr>
      <dsp:spPr>
        <a:xfrm>
          <a:off x="0" y="2066774"/>
          <a:ext cx="6348047" cy="75582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Коммуникативная компетентность</a:t>
          </a:r>
          <a:endParaRPr lang="ru-RU" sz="1900" b="0" kern="1200" dirty="0">
            <a:solidFill>
              <a:schemeClr val="tx1"/>
            </a:solidFill>
          </a:endParaRPr>
        </a:p>
      </dsp:txBody>
      <dsp:txXfrm>
        <a:off x="36896" y="2103670"/>
        <a:ext cx="6274255" cy="682028"/>
      </dsp:txXfrm>
    </dsp:sp>
    <dsp:sp modelId="{DD763356-993D-4432-9880-9002B88C4F69}">
      <dsp:nvSpPr>
        <dsp:cNvPr id="0" name=""/>
        <dsp:cNvSpPr/>
      </dsp:nvSpPr>
      <dsp:spPr>
        <a:xfrm>
          <a:off x="0" y="2877314"/>
          <a:ext cx="6348047" cy="75582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Методическая компетентность</a:t>
          </a:r>
          <a:endParaRPr lang="ru-RU" sz="1900" b="0" kern="1200" dirty="0">
            <a:solidFill>
              <a:schemeClr val="tx1"/>
            </a:solidFill>
          </a:endParaRPr>
        </a:p>
      </dsp:txBody>
      <dsp:txXfrm>
        <a:off x="36896" y="2914210"/>
        <a:ext cx="6274255" cy="682028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599499"/>
          <a:ext cx="9509369" cy="929477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Педагог-наставник</a:t>
          </a:r>
          <a:r>
            <a:rPr lang="ru-RU" sz="3100" kern="1200" dirty="0" smtClean="0">
              <a:solidFill>
                <a:srgbClr val="932134"/>
              </a:solidFill>
            </a:rPr>
            <a:t> </a:t>
          </a:r>
          <a:endParaRPr lang="ru-RU" sz="3100" kern="1200" dirty="0">
            <a:solidFill>
              <a:srgbClr val="932134"/>
            </a:solidFill>
          </a:endParaRPr>
        </a:p>
      </dsp:txBody>
      <dsp:txXfrm>
        <a:off x="45373" y="644872"/>
        <a:ext cx="9418623" cy="838731"/>
      </dsp:txXfrm>
    </dsp:sp>
    <dsp:sp modelId="{278F665A-9514-457E-B531-516616455E87}">
      <dsp:nvSpPr>
        <dsp:cNvPr id="0" name=""/>
        <dsp:cNvSpPr/>
      </dsp:nvSpPr>
      <dsp:spPr>
        <a:xfrm>
          <a:off x="0" y="1528976"/>
          <a:ext cx="9509369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встречается с педагогом</a:t>
          </a:r>
          <a:r>
            <a:rPr lang="ru-RU" sz="1800" i="1" kern="1200" dirty="0" smtClean="0"/>
            <a:t> </a:t>
          </a:r>
          <a:r>
            <a:rPr lang="ru-RU" sz="1800" kern="1200" dirty="0" smtClean="0"/>
            <a:t>для обсуждения заполнения чек-листа «Показатели эффективности реализации плана адаптации», выделяя достижения и области для дальнейшего профессионального развития;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определяет % выполнения плана адаптации педагога;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анализ уровня достижений обучающимися образовательных результатов в классах данного педагога в целях выявления соответствия требованиям к результатам освоения образовательной программы по предмету;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совместно с педагогом разрабатывает </a:t>
          </a:r>
          <a:r>
            <a:rPr lang="ru-RU" sz="1800" b="1" kern="1200" dirty="0" smtClean="0"/>
            <a:t>индивидуальный план профессионального развития </a:t>
          </a:r>
          <a:r>
            <a:rPr lang="ru-RU" sz="1800" kern="1200" dirty="0" smtClean="0"/>
            <a:t>педагога</a:t>
          </a:r>
          <a:endParaRPr lang="ru-RU" sz="1800" kern="1200" dirty="0"/>
        </a:p>
      </dsp:txBody>
      <dsp:txXfrm>
        <a:off x="0" y="1528976"/>
        <a:ext cx="9509369" cy="2758274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1048212"/>
          <a:ext cx="8686800" cy="906625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Куратор</a:t>
          </a:r>
          <a:r>
            <a:rPr lang="ru-RU" sz="3700" kern="1200" dirty="0" smtClean="0">
              <a:solidFill>
                <a:srgbClr val="932134"/>
              </a:solidFill>
            </a:rPr>
            <a:t> </a:t>
          </a:r>
          <a:endParaRPr lang="ru-RU" sz="3700" kern="1200" dirty="0">
            <a:solidFill>
              <a:srgbClr val="932134"/>
            </a:solidFill>
          </a:endParaRPr>
        </a:p>
      </dsp:txBody>
      <dsp:txXfrm>
        <a:off x="44258" y="1092470"/>
        <a:ext cx="8598284" cy="818109"/>
      </dsp:txXfrm>
    </dsp:sp>
    <dsp:sp modelId="{278F665A-9514-457E-B531-516616455E87}">
      <dsp:nvSpPr>
        <dsp:cNvPr id="0" name=""/>
        <dsp:cNvSpPr/>
      </dsp:nvSpPr>
      <dsp:spPr>
        <a:xfrm>
          <a:off x="0" y="1954838"/>
          <a:ext cx="8686800" cy="1883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806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осуществляет промежуточный контроль выполнения индивидуального плана развития и соблюдение сроков реализации мероприятий;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собеседование с педагогом-наставником и педагогом, выясняет причины несоблюдения сроков, если таковые имеются (чек-лист), при необходимости</a:t>
          </a:r>
          <a:r>
            <a:rPr lang="ru-RU" sz="1800" b="1" kern="1200" dirty="0" smtClean="0"/>
            <a:t> </a:t>
          </a:r>
          <a:r>
            <a:rPr lang="ru-RU" sz="1800" kern="1200" dirty="0" smtClean="0"/>
            <a:t>корректируют индивидуальный план развития</a:t>
          </a:r>
          <a:endParaRPr lang="ru-RU" sz="1800" kern="1200" dirty="0"/>
        </a:p>
      </dsp:txBody>
      <dsp:txXfrm>
        <a:off x="0" y="1954838"/>
        <a:ext cx="8686800" cy="1883700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1353990"/>
          <a:ext cx="8343900" cy="799632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Педагог-наставник </a:t>
          </a:r>
          <a:endParaRPr lang="ru-RU" sz="3200" kern="1200" dirty="0">
            <a:solidFill>
              <a:srgbClr val="932134"/>
            </a:solidFill>
          </a:endParaRPr>
        </a:p>
      </dsp:txBody>
      <dsp:txXfrm>
        <a:off x="39035" y="1393025"/>
        <a:ext cx="8265830" cy="721562"/>
      </dsp:txXfrm>
    </dsp:sp>
    <dsp:sp modelId="{278F665A-9514-457E-B531-516616455E87}">
      <dsp:nvSpPr>
        <dsp:cNvPr id="0" name=""/>
        <dsp:cNvSpPr/>
      </dsp:nvSpPr>
      <dsp:spPr>
        <a:xfrm>
          <a:off x="0" y="2153622"/>
          <a:ext cx="8343900" cy="1379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919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консультирует и оказывает помощь педагогу на протяжении реализации индивидуального плана развития;</a:t>
          </a:r>
          <a:r>
            <a:rPr lang="ru-RU" sz="1800" b="1" kern="1200" dirty="0" smtClean="0"/>
            <a:t>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подготовку педагога к тестированию в ГАОУ ДПО МЦКО согласно инструкции (приложение № 7 к Методическим рекомендациям)</a:t>
          </a:r>
          <a:endParaRPr lang="ru-RU" sz="1800" kern="1200" dirty="0"/>
        </a:p>
      </dsp:txBody>
      <dsp:txXfrm>
        <a:off x="0" y="2153622"/>
        <a:ext cx="8343900" cy="1379137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788792"/>
          <a:ext cx="8317523" cy="81999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Куратор</a:t>
          </a:r>
          <a:r>
            <a:rPr lang="ru-RU" sz="3500" kern="1200" dirty="0" smtClean="0">
              <a:solidFill>
                <a:srgbClr val="932134"/>
              </a:solidFill>
            </a:rPr>
            <a:t> </a:t>
          </a:r>
          <a:endParaRPr lang="ru-RU" sz="3500" kern="1200" dirty="0">
            <a:solidFill>
              <a:srgbClr val="932134"/>
            </a:solidFill>
          </a:endParaRPr>
        </a:p>
      </dsp:txBody>
      <dsp:txXfrm>
        <a:off x="40029" y="828821"/>
        <a:ext cx="8237465" cy="739932"/>
      </dsp:txXfrm>
    </dsp:sp>
    <dsp:sp modelId="{278F665A-9514-457E-B531-516616455E87}">
      <dsp:nvSpPr>
        <dsp:cNvPr id="0" name=""/>
        <dsp:cNvSpPr/>
      </dsp:nvSpPr>
      <dsp:spPr>
        <a:xfrm>
          <a:off x="0" y="1608783"/>
          <a:ext cx="8317523" cy="2489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081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анализирует жалобы родителей на работу вновь принятого педагога, делает вывод об обоснованности жалоб;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опрос удовлетворенности планом адаптации педагога;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беседует с педагогом-наставником и педагогом по удовлетворенности педагога результатами адаптации, используя данные опроса (по чек-листу);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анализирует результаты</a:t>
          </a:r>
          <a:r>
            <a:rPr lang="ru-RU" sz="1800" i="1" kern="1200" dirty="0" smtClean="0"/>
            <a:t> </a:t>
          </a:r>
          <a:r>
            <a:rPr lang="ru-RU" sz="1800" kern="1200" dirty="0" smtClean="0"/>
            <a:t>реализации плана адаптации педагога, формулирует выводы</a:t>
          </a:r>
          <a:endParaRPr lang="ru-RU" sz="1800" kern="1200" dirty="0"/>
        </a:p>
      </dsp:txBody>
      <dsp:txXfrm>
        <a:off x="0" y="1608783"/>
        <a:ext cx="8317523" cy="2489175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140828"/>
          <a:ext cx="8458200" cy="837693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Педагог-наставник</a:t>
          </a:r>
          <a:r>
            <a:rPr lang="ru-RU" sz="2700" kern="1200" dirty="0" smtClean="0">
              <a:solidFill>
                <a:srgbClr val="932134"/>
              </a:solidFill>
            </a:rPr>
            <a:t> </a:t>
          </a:r>
          <a:endParaRPr lang="ru-RU" sz="2700" kern="1200" dirty="0">
            <a:solidFill>
              <a:srgbClr val="932134"/>
            </a:solidFill>
          </a:endParaRPr>
        </a:p>
      </dsp:txBody>
      <dsp:txXfrm>
        <a:off x="40893" y="181721"/>
        <a:ext cx="8376414" cy="755907"/>
      </dsp:txXfrm>
    </dsp:sp>
    <dsp:sp modelId="{278F665A-9514-457E-B531-516616455E87}">
      <dsp:nvSpPr>
        <dsp:cNvPr id="0" name=""/>
        <dsp:cNvSpPr/>
      </dsp:nvSpPr>
      <dsp:spPr>
        <a:xfrm>
          <a:off x="0" y="978522"/>
          <a:ext cx="8458200" cy="376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548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консультирует педагога в процессе подготовки </a:t>
          </a:r>
          <a:r>
            <a:rPr lang="ru-RU" sz="1800" b="1" kern="1200" dirty="0" smtClean="0"/>
            <a:t>публичного итогового мероприятия</a:t>
          </a:r>
          <a:r>
            <a:rPr lang="ru-RU" sz="1800" kern="1200" dirty="0" smtClean="0"/>
            <a:t> с презентацией результатов прохождения плана адаптации педагога и плана профессионального развития, отражающего цели и задачи на будущее;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определяет % выполнения плана адаптации педагога, успешность прохождения диагностики предметных компетенций в ГАОУ ДПО МЦКО;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проводит опрос удовлетворенности</a:t>
          </a:r>
          <a:r>
            <a:rPr lang="ru-RU" sz="1800" b="1" kern="1200" dirty="0" smtClean="0"/>
            <a:t> </a:t>
          </a:r>
          <a:r>
            <a:rPr lang="ru-RU" sz="1800" kern="1200" dirty="0" smtClean="0"/>
            <a:t>педагога результатами адаптации (приложение № 8 к Методическим рекомендациям);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анализирует собственную наставническую деятельность по чек-листу «Оценка деятельности наставника, курирующего адаптацию вновь принятого педагога» (приложение № 6 Методических рекомендаций)</a:t>
          </a:r>
          <a:endParaRPr lang="ru-RU" sz="1800" kern="1200" dirty="0"/>
        </a:p>
      </dsp:txBody>
      <dsp:txXfrm>
        <a:off x="0" y="978522"/>
        <a:ext cx="8458200" cy="3767400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909100"/>
          <a:ext cx="8700055" cy="848474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Директор ОО </a:t>
          </a:r>
          <a:endParaRPr lang="ru-RU" sz="3200" kern="1200" dirty="0">
            <a:solidFill>
              <a:srgbClr val="932134"/>
            </a:solidFill>
          </a:endParaRPr>
        </a:p>
      </dsp:txBody>
      <dsp:txXfrm>
        <a:off x="41419" y="950519"/>
        <a:ext cx="8617217" cy="765636"/>
      </dsp:txXfrm>
    </dsp:sp>
    <dsp:sp modelId="{278F665A-9514-457E-B531-516616455E87}">
      <dsp:nvSpPr>
        <dsp:cNvPr id="0" name=""/>
        <dsp:cNvSpPr/>
      </dsp:nvSpPr>
      <dsp:spPr>
        <a:xfrm>
          <a:off x="0" y="1757575"/>
          <a:ext cx="8700055" cy="2220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227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закрепление в образовательной организации не менее 80 % вновь принятых педагогов;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отсутствие вакансий по педагогическим должностям, связанных с увольнением вновь принятых педагогов, в течение учебного года (0 вакансий – 1 балл, 1 и более – 0 баллов);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удовлетворенность педагогов ресурсами ОО для успешного выполнения должностных обязанностей по результатам опроса (% положительных ответов, не ниже 60%)</a:t>
          </a:r>
          <a:endParaRPr lang="ru-RU" sz="1800" kern="1200" dirty="0"/>
        </a:p>
      </dsp:txBody>
      <dsp:txXfrm>
        <a:off x="0" y="1757575"/>
        <a:ext cx="8700055" cy="2220075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1141457"/>
          <a:ext cx="8700055" cy="76668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Куратор</a:t>
          </a:r>
          <a:endParaRPr lang="ru-RU" sz="3200" kern="1200" dirty="0">
            <a:solidFill>
              <a:srgbClr val="932134"/>
            </a:solidFill>
          </a:endParaRPr>
        </a:p>
      </dsp:txBody>
      <dsp:txXfrm>
        <a:off x="37426" y="1178883"/>
        <a:ext cx="8625203" cy="691829"/>
      </dsp:txXfrm>
    </dsp:sp>
    <dsp:sp modelId="{278F665A-9514-457E-B531-516616455E87}">
      <dsp:nvSpPr>
        <dsp:cNvPr id="0" name=""/>
        <dsp:cNvSpPr/>
      </dsp:nvSpPr>
      <dsp:spPr>
        <a:xfrm>
          <a:off x="0" y="1868047"/>
          <a:ext cx="8700055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227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удовлетворенность вновь принятых педагогов результатами адаптации по результатам опроса (% положительных ответов, не ниже 60%);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отсутствие обоснованных письменных жалоб родителей на профессиональную деятельность вновь принятого педагога;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% вновь принятых педагогов, усвоивших локальные нормативные акты ОО</a:t>
          </a:r>
          <a:endParaRPr lang="ru-RU" sz="1800" kern="1200" dirty="0"/>
        </a:p>
      </dsp:txBody>
      <dsp:txXfrm>
        <a:off x="0" y="1868047"/>
        <a:ext cx="8700055" cy="1917337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462658"/>
          <a:ext cx="8700055" cy="715673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932134"/>
              </a:solidFill>
            </a:rPr>
            <a:t>Педагог-наставник</a:t>
          </a:r>
          <a:endParaRPr lang="ru-RU" sz="3200" kern="1200" dirty="0">
            <a:solidFill>
              <a:srgbClr val="932134"/>
            </a:solidFill>
          </a:endParaRPr>
        </a:p>
      </dsp:txBody>
      <dsp:txXfrm>
        <a:off x="34936" y="497594"/>
        <a:ext cx="8630183" cy="645801"/>
      </dsp:txXfrm>
    </dsp:sp>
    <dsp:sp modelId="{278F665A-9514-457E-B531-516616455E87}">
      <dsp:nvSpPr>
        <dsp:cNvPr id="0" name=""/>
        <dsp:cNvSpPr/>
      </dsp:nvSpPr>
      <dsp:spPr>
        <a:xfrm>
          <a:off x="0" y="1178332"/>
          <a:ext cx="8700055" cy="3245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227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% выполнения плана работы по адаптации вновь принятых педагогов (80%-100% – полное соответствие показателю; 60-79% – частичное соответствие показателю; менее 59% – несоответствие показателю);</a:t>
          </a:r>
          <a:r>
            <a:rPr lang="ru-RU" sz="1800" i="1" kern="1200" dirty="0" smtClean="0"/>
            <a:t>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количество вновь принятых педагогов, прошедших диагностику предметных компетенций (не ниже базового уровня) в ГАОУ ДПО МЦКО по окончании адаптации;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отсутствие обоснованных письменных жалоб родителей на профессиональную деятельность вновь принятого педагога; 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удовлетворенность вновь принятых педагогов планом адаптации по результатам опроса (86%-100% – высокий уровень; 71-85% – повышенный уровень; 60-70% – базовый уровень</a:t>
          </a:r>
          <a:endParaRPr lang="ru-RU" sz="1800" kern="1200" dirty="0"/>
        </a:p>
      </dsp:txBody>
      <dsp:txXfrm>
        <a:off x="0" y="1178332"/>
        <a:ext cx="8700055" cy="3245760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159977"/>
          <a:ext cx="9509369" cy="47670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Чек лист № 1 «Адаптация вновь принятого педагога»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23271" y="183248"/>
        <a:ext cx="9462827" cy="430159"/>
      </dsp:txXfrm>
    </dsp:sp>
    <dsp:sp modelId="{F9F1A8E1-2B64-4840-B913-E2B0A694FA53}">
      <dsp:nvSpPr>
        <dsp:cNvPr id="0" name=""/>
        <dsp:cNvSpPr/>
      </dsp:nvSpPr>
      <dsp:spPr>
        <a:xfrm>
          <a:off x="0" y="671238"/>
          <a:ext cx="9509369" cy="47670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Чек лист № 2 «Выявление профессиональных затруднений педагогического работника»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3271" y="694509"/>
        <a:ext cx="9462827" cy="430159"/>
      </dsp:txXfrm>
    </dsp:sp>
    <dsp:sp modelId="{364B8803-7A86-492A-AA94-76AE49487886}">
      <dsp:nvSpPr>
        <dsp:cNvPr id="0" name=""/>
        <dsp:cNvSpPr/>
      </dsp:nvSpPr>
      <dsp:spPr>
        <a:xfrm>
          <a:off x="0" y="1182500"/>
          <a:ext cx="9509369" cy="47670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Чек лист № 3 «Экспертное заключение по результатам посещения урока (занятия) или анализа технологической карты/плана-конспекта урока (занятия)»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3271" y="1205771"/>
        <a:ext cx="9462827" cy="430159"/>
      </dsp:txXfrm>
    </dsp:sp>
    <dsp:sp modelId="{88B62D7A-C557-4C54-9491-5C526912E65D}">
      <dsp:nvSpPr>
        <dsp:cNvPr id="0" name=""/>
        <dsp:cNvSpPr/>
      </dsp:nvSpPr>
      <dsp:spPr>
        <a:xfrm>
          <a:off x="0" y="1693762"/>
          <a:ext cx="9509369" cy="47670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Чек-лист № 4 «Анализ и самоанализ открытого образовательного мероприятия»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3271" y="1717033"/>
        <a:ext cx="9462827" cy="430159"/>
      </dsp:txXfrm>
    </dsp:sp>
    <dsp:sp modelId="{228D37F3-1465-4BCB-A46D-FA8FB1AD6299}">
      <dsp:nvSpPr>
        <dsp:cNvPr id="0" name=""/>
        <dsp:cNvSpPr/>
      </dsp:nvSpPr>
      <dsp:spPr>
        <a:xfrm>
          <a:off x="0" y="2205024"/>
          <a:ext cx="9509369" cy="47670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Чек-лист № 5 «Показатели эффективности реализации плана работы по адаптации»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3271" y="2228295"/>
        <a:ext cx="9462827" cy="430159"/>
      </dsp:txXfrm>
    </dsp:sp>
    <dsp:sp modelId="{D5BDF147-A886-4D5B-ADB2-C808019FF921}">
      <dsp:nvSpPr>
        <dsp:cNvPr id="0" name=""/>
        <dsp:cNvSpPr/>
      </dsp:nvSpPr>
      <dsp:spPr>
        <a:xfrm>
          <a:off x="0" y="2716286"/>
          <a:ext cx="9509369" cy="47670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Чек лист № 6 «Оценка деятельности наставника, курирующего адаптацию вновь принятого педагога»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3271" y="2739557"/>
        <a:ext cx="9462827" cy="430159"/>
      </dsp:txXfrm>
    </dsp:sp>
    <dsp:sp modelId="{B532EBD4-1F06-47EE-A9A9-0D0AD21B433C}">
      <dsp:nvSpPr>
        <dsp:cNvPr id="0" name=""/>
        <dsp:cNvSpPr/>
      </dsp:nvSpPr>
      <dsp:spPr>
        <a:xfrm>
          <a:off x="0" y="3227548"/>
          <a:ext cx="9509369" cy="47670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Инструкция по подготовке педагога к тестированию в ГАОУ ДПО МЦКО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3271" y="3250819"/>
        <a:ext cx="9462827" cy="430159"/>
      </dsp:txXfrm>
    </dsp:sp>
    <dsp:sp modelId="{2B652637-41E6-4555-9534-E7F013CCA4E7}">
      <dsp:nvSpPr>
        <dsp:cNvPr id="0" name=""/>
        <dsp:cNvSpPr/>
      </dsp:nvSpPr>
      <dsp:spPr>
        <a:xfrm>
          <a:off x="0" y="3738810"/>
          <a:ext cx="9509369" cy="47670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АНКЕТА  для вновь принятого педагога по определению степени удовлетворенности условиями работы в образовательной организации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3271" y="3762081"/>
        <a:ext cx="9462827" cy="430159"/>
      </dsp:txXfrm>
    </dsp:sp>
    <dsp:sp modelId="{B1263307-DD0C-4C44-A7E1-C767D423C696}">
      <dsp:nvSpPr>
        <dsp:cNvPr id="0" name=""/>
        <dsp:cNvSpPr/>
      </dsp:nvSpPr>
      <dsp:spPr>
        <a:xfrm>
          <a:off x="0" y="4250072"/>
          <a:ext cx="9509369" cy="476701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АНКЕТА для молодого педагога по определению степени эмоциональной комфортности</a:t>
          </a:r>
          <a:br>
            <a:rPr lang="ru-RU" sz="1200" b="1" kern="1200" dirty="0" smtClean="0">
              <a:solidFill>
                <a:schemeClr val="tx1"/>
              </a:solidFill>
            </a:rPr>
          </a:br>
          <a:endParaRPr lang="ru-RU" sz="1200" kern="1200" dirty="0">
            <a:solidFill>
              <a:schemeClr val="tx1"/>
            </a:solidFill>
          </a:endParaRPr>
        </a:p>
      </dsp:txBody>
      <dsp:txXfrm>
        <a:off x="23271" y="4273343"/>
        <a:ext cx="9462827" cy="430159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22BF-B09F-4E05-A0E3-E73103524E26}">
      <dsp:nvSpPr>
        <dsp:cNvPr id="0" name=""/>
        <dsp:cNvSpPr/>
      </dsp:nvSpPr>
      <dsp:spPr>
        <a:xfrm>
          <a:off x="0" y="840494"/>
          <a:ext cx="9594362" cy="385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629" tIns="520700" rIns="744629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0–24 балла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не реализован системно-деятельностный подход (низкий уровень соответствия урока (занятия) требованиям ФГОС).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25–36 баллов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не в полном объеме реализован системно- деятельностный подход (средний уровень соответствия урока (занятия) требованиям ФГОС).</a:t>
          </a:r>
          <a:endParaRPr lang="ru-RU" sz="25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37–48 баллов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на уроке полностью реализован системно- деятельностный подход (высокий уровень соответствия урока (занятия) требованиям ФГОС)</a:t>
          </a:r>
          <a:endParaRPr lang="ru-RU" sz="25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840494"/>
        <a:ext cx="9594362" cy="3858750"/>
      </dsp:txXfrm>
    </dsp:sp>
    <dsp:sp modelId="{D6C656FE-16A3-4CA1-8275-39D96C4FAB1A}">
      <dsp:nvSpPr>
        <dsp:cNvPr id="0" name=""/>
        <dsp:cNvSpPr/>
      </dsp:nvSpPr>
      <dsp:spPr>
        <a:xfrm>
          <a:off x="479718" y="235747"/>
          <a:ext cx="6716053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51" tIns="0" rIns="253851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Результат</a:t>
          </a:r>
          <a:r>
            <a:rPr lang="ru-RU" sz="2500" kern="1200" spc="-3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посещения</a:t>
          </a:r>
          <a:r>
            <a:rPr lang="ru-RU" sz="2500" kern="1200" spc="-3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урока</a:t>
          </a:r>
          <a:r>
            <a:rPr lang="ru-RU" sz="2500" kern="1200" spc="-2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spc="-1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(занятия)</a:t>
          </a:r>
          <a:endParaRPr lang="ru-RU" sz="2500" kern="1200" dirty="0"/>
        </a:p>
      </dsp:txBody>
      <dsp:txXfrm>
        <a:off x="515744" y="271773"/>
        <a:ext cx="6644001" cy="665948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22BF-B09F-4E05-A0E3-E73103524E26}">
      <dsp:nvSpPr>
        <dsp:cNvPr id="0" name=""/>
        <dsp:cNvSpPr/>
      </dsp:nvSpPr>
      <dsp:spPr>
        <a:xfrm>
          <a:off x="0" y="763318"/>
          <a:ext cx="9594362" cy="3935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629" tIns="1062228" rIns="744629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0–24 балла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не соответствует требованиям ФГОС, необходимо вернуться к технологической карте урока (занятия) и поработать над ней еще </a:t>
          </a:r>
          <a:r>
            <a:rPr lang="ru-RU" sz="2400" kern="1200" spc="-2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раз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25–36 баллов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частично соответствует требованиям ФГОС, необходимо</a:t>
          </a:r>
          <a:r>
            <a:rPr lang="ru-RU" sz="2400" kern="1200" spc="-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вернуться</a:t>
          </a:r>
          <a:r>
            <a:rPr lang="ru-RU" sz="2400" kern="1200" spc="-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</a:t>
          </a:r>
          <a:r>
            <a:rPr lang="ru-RU" sz="2400" kern="1200" spc="-1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технологической</a:t>
          </a:r>
          <a:r>
            <a:rPr lang="ru-RU" sz="2400" kern="12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карте</a:t>
          </a:r>
          <a:r>
            <a:rPr lang="ru-RU" sz="2400" kern="12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урока</a:t>
          </a:r>
          <a:r>
            <a:rPr lang="ru-RU" sz="2400" kern="12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(занятия)</a:t>
          </a:r>
          <a:r>
            <a:rPr lang="ru-RU" sz="2400" kern="1200" spc="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 усовершенствовать её</a:t>
          </a:r>
          <a:endParaRPr lang="ru-RU" sz="24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37–48 баллов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– соответствует требованиям ФГОС, не требует </a:t>
          </a:r>
          <a:r>
            <a:rPr lang="ru-RU" sz="2400" kern="1200" spc="-1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корректировки</a:t>
          </a:r>
          <a:endParaRPr lang="ru-RU" sz="24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763318"/>
        <a:ext cx="9594362" cy="3935925"/>
      </dsp:txXfrm>
    </dsp:sp>
    <dsp:sp modelId="{D6C656FE-16A3-4CA1-8275-39D96C4FAB1A}">
      <dsp:nvSpPr>
        <dsp:cNvPr id="0" name=""/>
        <dsp:cNvSpPr/>
      </dsp:nvSpPr>
      <dsp:spPr>
        <a:xfrm>
          <a:off x="479718" y="5279"/>
          <a:ext cx="6716053" cy="1505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51" tIns="0" rIns="25385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Результат экспертизы технологической карты урока (занятия) /плана-конспекта урока (занятия)</a:t>
          </a:r>
          <a:endParaRPr lang="ru-RU" sz="2400" kern="1200" dirty="0"/>
        </a:p>
      </dsp:txBody>
      <dsp:txXfrm>
        <a:off x="553211" y="78772"/>
        <a:ext cx="6569067" cy="1358534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2CFCC-85DC-4D2A-840E-2864A1C2C79C}">
      <dsp:nvSpPr>
        <dsp:cNvPr id="0" name=""/>
        <dsp:cNvSpPr/>
      </dsp:nvSpPr>
      <dsp:spPr>
        <a:xfrm>
          <a:off x="0" y="445694"/>
          <a:ext cx="6348047" cy="75582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Владение профессиональными навыками и знаниями для решения поставленных задач</a:t>
          </a:r>
          <a:endParaRPr lang="ru-RU" sz="1900" b="0" kern="1200" dirty="0">
            <a:solidFill>
              <a:schemeClr val="tx1"/>
            </a:solidFill>
          </a:endParaRPr>
        </a:p>
      </dsp:txBody>
      <dsp:txXfrm>
        <a:off x="36896" y="482590"/>
        <a:ext cx="6274255" cy="682028"/>
      </dsp:txXfrm>
    </dsp:sp>
    <dsp:sp modelId="{75CC55A4-387C-42CD-AAA5-83B9181D3E75}">
      <dsp:nvSpPr>
        <dsp:cNvPr id="0" name=""/>
        <dsp:cNvSpPr/>
      </dsp:nvSpPr>
      <dsp:spPr>
        <a:xfrm>
          <a:off x="0" y="1256234"/>
          <a:ext cx="6348047" cy="75582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Исполнительская дисциплина, организационные навыки</a:t>
          </a:r>
          <a:endParaRPr lang="ru-RU" sz="1900" b="0" kern="1200" dirty="0">
            <a:solidFill>
              <a:schemeClr val="tx1"/>
            </a:solidFill>
          </a:endParaRPr>
        </a:p>
      </dsp:txBody>
      <dsp:txXfrm>
        <a:off x="36896" y="1293130"/>
        <a:ext cx="6274255" cy="682028"/>
      </dsp:txXfrm>
    </dsp:sp>
    <dsp:sp modelId="{BE97F82F-3F96-4F79-8328-65984774A199}">
      <dsp:nvSpPr>
        <dsp:cNvPr id="0" name=""/>
        <dsp:cNvSpPr/>
      </dsp:nvSpPr>
      <dsp:spPr>
        <a:xfrm>
          <a:off x="0" y="2066774"/>
          <a:ext cx="6348047" cy="75582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Коммуникативная компетентность</a:t>
          </a:r>
          <a:endParaRPr lang="ru-RU" sz="1900" b="0" kern="1200" dirty="0">
            <a:solidFill>
              <a:schemeClr val="tx1"/>
            </a:solidFill>
          </a:endParaRPr>
        </a:p>
      </dsp:txBody>
      <dsp:txXfrm>
        <a:off x="36896" y="2103670"/>
        <a:ext cx="6274255" cy="682028"/>
      </dsp:txXfrm>
    </dsp:sp>
    <dsp:sp modelId="{DD763356-993D-4432-9880-9002B88C4F69}">
      <dsp:nvSpPr>
        <dsp:cNvPr id="0" name=""/>
        <dsp:cNvSpPr/>
      </dsp:nvSpPr>
      <dsp:spPr>
        <a:xfrm>
          <a:off x="0" y="2877314"/>
          <a:ext cx="6348047" cy="755820"/>
        </a:xfrm>
        <a:prstGeom prst="roundRect">
          <a:avLst/>
        </a:prstGeom>
        <a:solidFill>
          <a:srgbClr val="FFFFFF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Методическая компетентность</a:t>
          </a:r>
          <a:endParaRPr lang="ru-RU" sz="1900" b="0" kern="1200" dirty="0">
            <a:solidFill>
              <a:schemeClr val="tx1"/>
            </a:solidFill>
          </a:endParaRPr>
        </a:p>
      </dsp:txBody>
      <dsp:txXfrm>
        <a:off x="36896" y="2914210"/>
        <a:ext cx="6274255" cy="682028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22BF-B09F-4E05-A0E3-E73103524E26}">
      <dsp:nvSpPr>
        <dsp:cNvPr id="0" name=""/>
        <dsp:cNvSpPr/>
      </dsp:nvSpPr>
      <dsp:spPr>
        <a:xfrm>
          <a:off x="0" y="554884"/>
          <a:ext cx="10412046" cy="129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090" tIns="104140" rIns="80809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Методические рекомендации по адаптации вновь принятых педагогов: расти в профессии в Москве!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Роль педагога-наставника в адаптации вновь принятых педагогов: практические аспекты организации наставничества</a:t>
          </a:r>
          <a:endParaRPr lang="ru-RU" sz="18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554884"/>
        <a:ext cx="10412046" cy="1291500"/>
      </dsp:txXfrm>
    </dsp:sp>
    <dsp:sp modelId="{D6C656FE-16A3-4CA1-8275-39D96C4FAB1A}">
      <dsp:nvSpPr>
        <dsp:cNvPr id="0" name=""/>
        <dsp:cNvSpPr/>
      </dsp:nvSpPr>
      <dsp:spPr>
        <a:xfrm>
          <a:off x="520093" y="2924"/>
          <a:ext cx="7281314" cy="622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485" tIns="0" rIns="27548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Август</a:t>
          </a:r>
          <a:r>
            <a:rPr lang="ru-RU" sz="18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800" kern="1200" dirty="0"/>
        </a:p>
      </dsp:txBody>
      <dsp:txXfrm>
        <a:off x="550497" y="33328"/>
        <a:ext cx="7220506" cy="562027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436CD-E692-420A-82E5-AA94FF51BA9A}">
      <dsp:nvSpPr>
        <dsp:cNvPr id="0" name=""/>
        <dsp:cNvSpPr/>
      </dsp:nvSpPr>
      <dsp:spPr>
        <a:xfrm>
          <a:off x="0" y="4515"/>
          <a:ext cx="10427676" cy="2245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304" tIns="1291336" rIns="80930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/>
            <a:t>Навигатор для вновь принятого учителя: разработка справочника, помогающего освоиться в образовательной организации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Современный урок: соответствие требованиям ФГОС</a:t>
          </a:r>
          <a:endParaRPr lang="ru-RU" sz="1800" kern="1200" dirty="0"/>
        </a:p>
      </dsp:txBody>
      <dsp:txXfrm>
        <a:off x="0" y="4515"/>
        <a:ext cx="10427676" cy="2245950"/>
      </dsp:txXfrm>
    </dsp:sp>
    <dsp:sp modelId="{C621DB2E-29FB-4A1A-AB43-7077C011E105}">
      <dsp:nvSpPr>
        <dsp:cNvPr id="0" name=""/>
        <dsp:cNvSpPr/>
      </dsp:nvSpPr>
      <dsp:spPr>
        <a:xfrm>
          <a:off x="521383" y="293748"/>
          <a:ext cx="7299373" cy="6258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899" tIns="0" rIns="27589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Сентябрь</a:t>
          </a:r>
          <a:r>
            <a:rPr lang="ru-RU" sz="36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3600" kern="1200" dirty="0"/>
        </a:p>
      </dsp:txBody>
      <dsp:txXfrm>
        <a:off x="551936" y="324301"/>
        <a:ext cx="7238267" cy="564781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22BF-B09F-4E05-A0E3-E73103524E26}">
      <dsp:nvSpPr>
        <dsp:cNvPr id="0" name=""/>
        <dsp:cNvSpPr/>
      </dsp:nvSpPr>
      <dsp:spPr>
        <a:xfrm>
          <a:off x="0" y="0"/>
          <a:ext cx="10684608" cy="2337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244" tIns="1103884" rIns="82924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Аспектный анализ уроков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Работа с порталом «Единое содержание общего образования </a:t>
          </a:r>
          <a:r>
            <a:rPr lang="ru-RU" sz="1800" kern="1200" dirty="0" smtClean="0">
              <a:hlinkClick xmlns:r="http://schemas.openxmlformats.org/officeDocument/2006/relationships" r:id="rId1"/>
            </a:rPr>
            <a:t>https://edsoo.ru/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Техники эффективной обратной связи</a:t>
          </a:r>
          <a:endParaRPr lang="ru-RU" sz="1800" kern="1200" dirty="0"/>
        </a:p>
      </dsp:txBody>
      <dsp:txXfrm>
        <a:off x="0" y="0"/>
        <a:ext cx="10684608" cy="2337300"/>
      </dsp:txXfrm>
    </dsp:sp>
    <dsp:sp modelId="{D6C656FE-16A3-4CA1-8275-39D96C4FAB1A}">
      <dsp:nvSpPr>
        <dsp:cNvPr id="0" name=""/>
        <dsp:cNvSpPr/>
      </dsp:nvSpPr>
      <dsp:spPr>
        <a:xfrm>
          <a:off x="534230" y="158429"/>
          <a:ext cx="7479226" cy="6266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697" tIns="0" rIns="28269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Октябрь</a:t>
          </a:r>
          <a:endParaRPr lang="ru-RU" sz="2400" b="1" kern="1200" dirty="0"/>
        </a:p>
      </dsp:txBody>
      <dsp:txXfrm>
        <a:off x="564821" y="189020"/>
        <a:ext cx="7418044" cy="565471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22BF-B09F-4E05-A0E3-E73103524E26}">
      <dsp:nvSpPr>
        <dsp:cNvPr id="0" name=""/>
        <dsp:cNvSpPr/>
      </dsp:nvSpPr>
      <dsp:spPr>
        <a:xfrm>
          <a:off x="0" y="229046"/>
          <a:ext cx="10684608" cy="2579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244" tIns="541528" rIns="82924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Проектирование современного урока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Организация взаимодействия между учителем и учениками на уроке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Возрастные особенности обучающихся как фактор эффективности образовательного процесса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Диагностика профессиональных компетенций педагога: инструменты, анализ результатов и построение индивидуальных планов развития педагогических работников</a:t>
          </a:r>
          <a:endParaRPr lang="ru-RU" sz="1800" kern="1200" dirty="0"/>
        </a:p>
      </dsp:txBody>
      <dsp:txXfrm>
        <a:off x="0" y="229046"/>
        <a:ext cx="10684608" cy="2579850"/>
      </dsp:txXfrm>
    </dsp:sp>
    <dsp:sp modelId="{D6C656FE-16A3-4CA1-8275-39D96C4FAB1A}">
      <dsp:nvSpPr>
        <dsp:cNvPr id="0" name=""/>
        <dsp:cNvSpPr/>
      </dsp:nvSpPr>
      <dsp:spPr>
        <a:xfrm>
          <a:off x="560605" y="0"/>
          <a:ext cx="7665010" cy="6120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697" tIns="0" rIns="28269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Ноябрь</a:t>
          </a:r>
          <a:endParaRPr lang="ru-RU" sz="2400" b="1" kern="1200" dirty="0"/>
        </a:p>
      </dsp:txBody>
      <dsp:txXfrm>
        <a:off x="590481" y="29876"/>
        <a:ext cx="7605258" cy="552253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22BF-B09F-4E05-A0E3-E73103524E26}">
      <dsp:nvSpPr>
        <dsp:cNvPr id="0" name=""/>
        <dsp:cNvSpPr/>
      </dsp:nvSpPr>
      <dsp:spPr>
        <a:xfrm>
          <a:off x="0" y="5530"/>
          <a:ext cx="10306539" cy="22892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9902" tIns="1062228" rIns="79990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Эффективная коммуникация с родителями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Обмен опытом по методическому сопровождению вновь принятых педагогов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Успешная адаптация: как оценить результаты?</a:t>
          </a:r>
          <a:endParaRPr lang="ru-RU" sz="1800" kern="1200" dirty="0"/>
        </a:p>
      </dsp:txBody>
      <dsp:txXfrm>
        <a:off x="0" y="5530"/>
        <a:ext cx="10306539" cy="2289262"/>
      </dsp:txXfrm>
    </dsp:sp>
    <dsp:sp modelId="{D6C656FE-16A3-4CA1-8275-39D96C4FAB1A}">
      <dsp:nvSpPr>
        <dsp:cNvPr id="0" name=""/>
        <dsp:cNvSpPr/>
      </dsp:nvSpPr>
      <dsp:spPr>
        <a:xfrm>
          <a:off x="515326" y="104177"/>
          <a:ext cx="7214577" cy="6513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694" tIns="0" rIns="2726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Декабрь</a:t>
          </a:r>
          <a:endParaRPr lang="ru-RU" sz="2400" b="1" kern="1200" dirty="0"/>
        </a:p>
      </dsp:txBody>
      <dsp:txXfrm>
        <a:off x="547122" y="135973"/>
        <a:ext cx="7150985" cy="587756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22BF-B09F-4E05-A0E3-E73103524E26}">
      <dsp:nvSpPr>
        <dsp:cNvPr id="0" name=""/>
        <dsp:cNvSpPr/>
      </dsp:nvSpPr>
      <dsp:spPr>
        <a:xfrm>
          <a:off x="0" y="932443"/>
          <a:ext cx="10306539" cy="14238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9902" tIns="499872" rIns="79990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Диагностика профессиональных дефицитов как основа разработки индивидуального плана развития педагога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Разработка и реализация индивидуального плана развития педагога</a:t>
          </a:r>
          <a:endParaRPr lang="ru-RU" sz="1800" kern="1200" dirty="0"/>
        </a:p>
      </dsp:txBody>
      <dsp:txXfrm>
        <a:off x="0" y="932443"/>
        <a:ext cx="10306539" cy="1423895"/>
      </dsp:txXfrm>
    </dsp:sp>
    <dsp:sp modelId="{D6C656FE-16A3-4CA1-8275-39D96C4FAB1A}">
      <dsp:nvSpPr>
        <dsp:cNvPr id="0" name=""/>
        <dsp:cNvSpPr/>
      </dsp:nvSpPr>
      <dsp:spPr>
        <a:xfrm>
          <a:off x="550498" y="756660"/>
          <a:ext cx="7214577" cy="6366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694" tIns="0" rIns="2726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Январь</a:t>
          </a:r>
          <a:r>
            <a:rPr lang="ru-RU" sz="2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400" kern="1200" dirty="0"/>
        </a:p>
      </dsp:txBody>
      <dsp:txXfrm>
        <a:off x="581575" y="787737"/>
        <a:ext cx="7152423" cy="574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4B5B613-0FDA-4D4C-81F3-A8DCD5E9AF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CCDF66-414E-40CC-ACAB-E1B226893B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AC9DA-C2B3-4738-B07F-7534C410C66E}" type="datetimeFigureOut">
              <a:rPr lang="ru-RU" smtClean="0"/>
              <a:t>15.08.2025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67EC76-E72D-43EF-A02F-5E291466E9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C4FBFF2-874B-442F-A0E4-20DCD89CEE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AE26A-6EC7-41CC-8B2F-F85C3F21FF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675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A8466-4A61-42DA-9DE6-8FA4B45F4AC8}" type="datetimeFigureOut">
              <a:rPr lang="ru-RU" smtClean="0"/>
              <a:t>15.08.2025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D7701-CA1D-43C4-9167-8F95BB14D1D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47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Адаптация вновь прибывших педагогов – это не просто формальная процедура, а стратегическая инвестиция в будущее школы. Создание эффективной системы адаптации позволяет привлечь и удержать лучших специалистов, повысить качество образования и сформировать успешную команду, способную решать любые задачи.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149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9810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639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9174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344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163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2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238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895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9900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403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8714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7268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117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846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737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552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968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38764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785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817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svg"/><Relationship Id="rId4" Type="http://schemas.openxmlformats.org/officeDocument/2006/relationships/image" Target="../media/image9.png"/><Relationship Id="rId9" Type="http://schemas.openxmlformats.org/officeDocument/2006/relationships/image" Target="../media/image2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896B5B7-A365-4F16-980D-16CF84B05F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2433" t="41905"/>
          <a:stretch/>
        </p:blipFill>
        <p:spPr>
          <a:xfrm>
            <a:off x="0" y="-1"/>
            <a:ext cx="5319518" cy="39841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297AB5-A2E8-4630-A098-A22CB4992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F56128A-03AF-4D4F-A5D6-02B5311205B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8164"/>
            <a:ext cx="12189969" cy="6857999"/>
          </a:xfrm>
          <a:prstGeom prst="rect">
            <a:avLst/>
          </a:prstGeom>
        </p:spPr>
      </p:pic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CD9F6EE0-2506-4381-8C56-AFB68A7C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907" y="1644582"/>
            <a:ext cx="9672929" cy="27151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32134"/>
                </a:solidFill>
                <a:latin typeface="Montserrat Black" panose="00000A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9A2C02-A28E-4F81-8C9A-5E1E677DACA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93177" y="607035"/>
            <a:ext cx="3614803" cy="102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0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9A29-75BE-4F77-AA73-3680CFF7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63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6CA1A-B7EC-488A-87C7-FA7A7162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D20CE-F93A-4793-911D-80872EAC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24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_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ED5DA6-98DF-4E69-A003-9C3720D1ED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8946" t="63849" r="19591" b="503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9A29-75BE-4F77-AA73-3680CFF7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63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6CA1A-B7EC-488A-87C7-FA7A7162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D20CE-F93A-4793-911D-80872EAC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8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66C03C-B38A-4E61-A18D-549004BCE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1DCA52-5A8C-4BFC-B460-F7B6D70F73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103" t="63827" r="19103" b="489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4D8C8-730D-4948-B43C-B1F89C68E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7200">
                <a:solidFill>
                  <a:schemeClr val="bg2">
                    <a:lumMod val="10000"/>
                  </a:schemeClr>
                </a:solidFill>
                <a:latin typeface="Montserrat Black" panose="00000A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99794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45BDA1E-46B3-4CB7-A263-FA35F0731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604" y="1736725"/>
            <a:ext cx="548729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F73D7B-DB68-4423-B59B-58BA1349A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004" y="1736725"/>
            <a:ext cx="548729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944CAB-5BFB-4CB1-8B16-255C4E05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D4AB61-2EE9-418D-AD70-D34BC24B0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69992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7F5929-FB89-4C64-80A6-82C7EC2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6D46EBB-C490-4E75-8033-D087AB6564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604" y="2705099"/>
            <a:ext cx="5499100" cy="338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3">
            <a:extLst>
              <a:ext uri="{FF2B5EF4-FFF2-40B4-BE49-F238E27FC236}">
                <a16:creationId xmlns:a16="http://schemas.microsoft.com/office/drawing/2014/main" id="{F9A69B73-4623-4080-A484-209A815FB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1" y="2705099"/>
            <a:ext cx="5499100" cy="338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6EF3A98-80E4-496A-AC0A-2E54D7544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A3B32246-2BF0-4C3F-A4B5-B8EB5AE70F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912" y="1739900"/>
            <a:ext cx="5499099" cy="850900"/>
          </a:xfrm>
        </p:spPr>
        <p:txBody>
          <a:bodyPr anchor="ctr"/>
          <a:lstStyle>
            <a:lvl1pPr algn="ctr">
              <a:defRPr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554EACF1-5EFA-4526-AA19-D562019B1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9201" y="1739900"/>
            <a:ext cx="5511799" cy="850900"/>
          </a:xfrm>
        </p:spPr>
        <p:txBody>
          <a:bodyPr anchor="ctr"/>
          <a:lstStyle>
            <a:lvl1pPr algn="ctr">
              <a:defRPr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4982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258A90-255A-44A1-B69B-6485B4990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8946" t="63849" r="19591" b="503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FB84F9-86EC-44BF-AFBA-600CC0A3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909B37-FF3A-4DF8-BB68-B9E4E554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0332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+ фоновый элем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587E57-0591-4235-9A1A-C474A2DD91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7392" t="15942" r="17110"/>
          <a:stretch/>
        </p:blipFill>
        <p:spPr>
          <a:xfrm rot="16200000">
            <a:off x="975853" y="-975853"/>
            <a:ext cx="6887496" cy="88392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DE6542-4BB1-4B47-9E8E-D114D6AAA0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b="12195"/>
          <a:stretch/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FB84F9-86EC-44BF-AFBA-600CC0A3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909B37-FF3A-4DF8-BB68-B9E4E554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5158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784DA6-5816-449C-B436-DD65F9FC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58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 с фон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46F64F-F273-4DDE-A095-889A3AAED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288" t="64275" r="19133" b="455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784DA6-5816-449C-B436-DD65F9FC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47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53983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53983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5794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 (обратный)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045" y="681037"/>
            <a:ext cx="53983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8045" y="1733519"/>
            <a:ext cx="53983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97507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 (обратный)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1A12EC-1C14-432C-B6B2-75D9E670D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12195"/>
          <a:stretch/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2ADCC0-D839-466C-9EFF-952B7DCFAC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6163" b="13050"/>
          <a:stretch/>
        </p:blipFill>
        <p:spPr>
          <a:xfrm rot="10800000">
            <a:off x="4275" y="0"/>
            <a:ext cx="5767011" cy="679125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425" y="1747836"/>
            <a:ext cx="664201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425" y="2800317"/>
            <a:ext cx="6642015" cy="3290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65358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ймлайн 3 элем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86F25-2DFF-4F18-898C-6859EE0D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F752AA3-DA1E-43BF-B213-C4B8E3BB45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570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ие н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5D038-955B-4823-9908-8D62B23BB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6F500-B821-4F72-86F2-0B285B2B5B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A56039A-D430-4D7E-A7BF-3AEE259E0CA3}"/>
              </a:ext>
            </a:extLst>
          </p:cNvPr>
          <p:cNvGrpSpPr/>
          <p:nvPr userDrawn="1"/>
        </p:nvGrpSpPr>
        <p:grpSpPr>
          <a:xfrm>
            <a:off x="6158918" y="4173515"/>
            <a:ext cx="514350" cy="61877"/>
            <a:chOff x="10345579" y="689271"/>
            <a:chExt cx="514350" cy="61877"/>
          </a:xfrm>
          <a:solidFill>
            <a:schemeClr val="bg2">
              <a:lumMod val="75000"/>
            </a:schemeClr>
          </a:solidFill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F1BE2D20-E5F1-47FF-B169-26332B5B2997}"/>
                </a:ext>
              </a:extLst>
            </p:cNvPr>
            <p:cNvSpPr/>
            <p:nvPr/>
          </p:nvSpPr>
          <p:spPr>
            <a:xfrm>
              <a:off x="10507504" y="72723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679B1683-47EA-418F-98F8-02CBF83CBA2D}"/>
                </a:ext>
              </a:extLst>
            </p:cNvPr>
            <p:cNvSpPr/>
            <p:nvPr/>
          </p:nvSpPr>
          <p:spPr>
            <a:xfrm>
              <a:off x="10840879" y="694849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FC463F76-B4F9-4F39-844A-FA563D1246DB}"/>
                </a:ext>
              </a:extLst>
            </p:cNvPr>
            <p:cNvSpPr/>
            <p:nvPr/>
          </p:nvSpPr>
          <p:spPr>
            <a:xfrm>
              <a:off x="10801201" y="694849"/>
              <a:ext cx="47625" cy="28575"/>
            </a:xfrm>
            <a:custGeom>
              <a:avLst/>
              <a:gdLst>
                <a:gd name="connsiteX0" fmla="*/ 8722 w 47625"/>
                <a:gd name="connsiteY0" fmla="*/ 20479 h 28575"/>
                <a:gd name="connsiteX1" fmla="*/ 48727 w 47625"/>
                <a:gd name="connsiteY1" fmla="*/ 15716 h 28575"/>
                <a:gd name="connsiteX2" fmla="*/ 46822 w 47625"/>
                <a:gd name="connsiteY2" fmla="*/ 7144 h 28575"/>
                <a:gd name="connsiteX3" fmla="*/ 7769 w 47625"/>
                <a:gd name="connsiteY3" fmla="*/ 16669 h 28575"/>
                <a:gd name="connsiteX4" fmla="*/ 8722 w 47625"/>
                <a:gd name="connsiteY4" fmla="*/ 2047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28575">
                  <a:moveTo>
                    <a:pt x="8722" y="20479"/>
                  </a:moveTo>
                  <a:cubicBezTo>
                    <a:pt x="18247" y="25241"/>
                    <a:pt x="43012" y="22384"/>
                    <a:pt x="48727" y="15716"/>
                  </a:cubicBezTo>
                  <a:cubicBezTo>
                    <a:pt x="51585" y="12859"/>
                    <a:pt x="48727" y="10001"/>
                    <a:pt x="46822" y="7144"/>
                  </a:cubicBezTo>
                  <a:cubicBezTo>
                    <a:pt x="38249" y="12859"/>
                    <a:pt x="28724" y="15716"/>
                    <a:pt x="7769" y="16669"/>
                  </a:cubicBezTo>
                  <a:cubicBezTo>
                    <a:pt x="6817" y="17621"/>
                    <a:pt x="6817" y="19526"/>
                    <a:pt x="8722" y="20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6CD7B014-C509-4797-A501-0BCD24269EAB}"/>
                </a:ext>
              </a:extLst>
            </p:cNvPr>
            <p:cNvSpPr/>
            <p:nvPr/>
          </p:nvSpPr>
          <p:spPr>
            <a:xfrm>
              <a:off x="10345579" y="732098"/>
              <a:ext cx="28575" cy="19050"/>
            </a:xfrm>
            <a:custGeom>
              <a:avLst/>
              <a:gdLst>
                <a:gd name="connsiteX0" fmla="*/ 7144 w 28575"/>
                <a:gd name="connsiteY0" fmla="*/ 8947 h 19050"/>
                <a:gd name="connsiteX1" fmla="*/ 23336 w 28575"/>
                <a:gd name="connsiteY1" fmla="*/ 8947 h 19050"/>
                <a:gd name="connsiteX2" fmla="*/ 7144 w 28575"/>
                <a:gd name="connsiteY2" fmla="*/ 89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19050">
                  <a:moveTo>
                    <a:pt x="7144" y="8947"/>
                  </a:moveTo>
                  <a:cubicBezTo>
                    <a:pt x="13811" y="16567"/>
                    <a:pt x="18573" y="7995"/>
                    <a:pt x="23336" y="8947"/>
                  </a:cubicBezTo>
                  <a:cubicBezTo>
                    <a:pt x="18573" y="7042"/>
                    <a:pt x="12859" y="6090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E89546A4-7099-426E-B8C2-59B9AB25648B}"/>
                </a:ext>
              </a:extLst>
            </p:cNvPr>
            <p:cNvSpPr/>
            <p:nvPr/>
          </p:nvSpPr>
          <p:spPr>
            <a:xfrm>
              <a:off x="10470356" y="726625"/>
              <a:ext cx="19050" cy="19050"/>
            </a:xfrm>
            <a:custGeom>
              <a:avLst/>
              <a:gdLst>
                <a:gd name="connsiteX0" fmla="*/ 7144 w 19050"/>
                <a:gd name="connsiteY0" fmla="*/ 8705 h 19050"/>
                <a:gd name="connsiteX1" fmla="*/ 16669 w 19050"/>
                <a:gd name="connsiteY1" fmla="*/ 12515 h 19050"/>
                <a:gd name="connsiteX2" fmla="*/ 17621 w 19050"/>
                <a:gd name="connsiteY2" fmla="*/ 10610 h 19050"/>
                <a:gd name="connsiteX3" fmla="*/ 7144 w 19050"/>
                <a:gd name="connsiteY3" fmla="*/ 87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7144" y="8705"/>
                  </a:moveTo>
                  <a:cubicBezTo>
                    <a:pt x="10001" y="12515"/>
                    <a:pt x="13811" y="12515"/>
                    <a:pt x="16669" y="12515"/>
                  </a:cubicBezTo>
                  <a:cubicBezTo>
                    <a:pt x="17621" y="12515"/>
                    <a:pt x="18574" y="11562"/>
                    <a:pt x="17621" y="10610"/>
                  </a:cubicBezTo>
                  <a:cubicBezTo>
                    <a:pt x="14764" y="5847"/>
                    <a:pt x="10954" y="6800"/>
                    <a:pt x="7144" y="87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EDDE43D2-52BD-4F7A-B585-55962A5607DE}"/>
                </a:ext>
              </a:extLst>
            </p:cNvPr>
            <p:cNvSpPr/>
            <p:nvPr/>
          </p:nvSpPr>
          <p:spPr>
            <a:xfrm>
              <a:off x="10693241" y="698986"/>
              <a:ext cx="19050" cy="19050"/>
            </a:xfrm>
            <a:custGeom>
              <a:avLst/>
              <a:gdLst>
                <a:gd name="connsiteX0" fmla="*/ 12859 w 19050"/>
                <a:gd name="connsiteY0" fmla="*/ 7769 h 19050"/>
                <a:gd name="connsiteX1" fmla="*/ 7144 w 19050"/>
                <a:gd name="connsiteY1" fmla="*/ 11579 h 19050"/>
                <a:gd name="connsiteX2" fmla="*/ 14764 w 19050"/>
                <a:gd name="connsiteY2" fmla="*/ 13484 h 19050"/>
                <a:gd name="connsiteX3" fmla="*/ 14764 w 19050"/>
                <a:gd name="connsiteY3" fmla="*/ 13484 h 19050"/>
                <a:gd name="connsiteX4" fmla="*/ 18573 w 19050"/>
                <a:gd name="connsiteY4" fmla="*/ 8722 h 19050"/>
                <a:gd name="connsiteX5" fmla="*/ 12859 w 19050"/>
                <a:gd name="connsiteY5" fmla="*/ 776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" h="19050">
                  <a:moveTo>
                    <a:pt x="12859" y="7769"/>
                  </a:moveTo>
                  <a:cubicBezTo>
                    <a:pt x="10953" y="8722"/>
                    <a:pt x="7144" y="9674"/>
                    <a:pt x="7144" y="11579"/>
                  </a:cubicBezTo>
                  <a:cubicBezTo>
                    <a:pt x="9048" y="14437"/>
                    <a:pt x="11906" y="12532"/>
                    <a:pt x="14764" y="13484"/>
                  </a:cubicBezTo>
                  <a:lnTo>
                    <a:pt x="14764" y="13484"/>
                  </a:lnTo>
                  <a:cubicBezTo>
                    <a:pt x="16669" y="12532"/>
                    <a:pt x="18573" y="11579"/>
                    <a:pt x="18573" y="8722"/>
                  </a:cubicBezTo>
                  <a:cubicBezTo>
                    <a:pt x="17621" y="6817"/>
                    <a:pt x="14764" y="6817"/>
                    <a:pt x="12859" y="7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49907C32-7084-4D3D-A59B-A375877F71AD}"/>
                </a:ext>
              </a:extLst>
            </p:cNvPr>
            <p:cNvSpPr/>
            <p:nvPr/>
          </p:nvSpPr>
          <p:spPr>
            <a:xfrm>
              <a:off x="10687526" y="705326"/>
              <a:ext cx="19050" cy="19050"/>
            </a:xfrm>
            <a:custGeom>
              <a:avLst/>
              <a:gdLst>
                <a:gd name="connsiteX0" fmla="*/ 20479 w 19050"/>
                <a:gd name="connsiteY0" fmla="*/ 7144 h 19050"/>
                <a:gd name="connsiteX1" fmla="*/ 20479 w 19050"/>
                <a:gd name="connsiteY1" fmla="*/ 7144 h 19050"/>
                <a:gd name="connsiteX2" fmla="*/ 7144 w 19050"/>
                <a:gd name="connsiteY2" fmla="*/ 12859 h 19050"/>
                <a:gd name="connsiteX3" fmla="*/ 20479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20479" y="7144"/>
                  </a:moveTo>
                  <a:cubicBezTo>
                    <a:pt x="20479" y="7144"/>
                    <a:pt x="20479" y="7144"/>
                    <a:pt x="20479" y="7144"/>
                  </a:cubicBezTo>
                  <a:cubicBezTo>
                    <a:pt x="17622" y="10954"/>
                    <a:pt x="12859" y="11906"/>
                    <a:pt x="7144" y="12859"/>
                  </a:cubicBezTo>
                  <a:cubicBezTo>
                    <a:pt x="16669" y="15716"/>
                    <a:pt x="19526" y="11906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3DAFC781-FE3F-4481-A5F5-3C04FD7CA7F8}"/>
                </a:ext>
              </a:extLst>
            </p:cNvPr>
            <p:cNvSpPr/>
            <p:nvPr/>
          </p:nvSpPr>
          <p:spPr>
            <a:xfrm>
              <a:off x="10709434" y="704120"/>
              <a:ext cx="19050" cy="19050"/>
            </a:xfrm>
            <a:custGeom>
              <a:avLst/>
              <a:gdLst>
                <a:gd name="connsiteX0" fmla="*/ 10954 w 19050"/>
                <a:gd name="connsiteY0" fmla="*/ 7397 h 19050"/>
                <a:gd name="connsiteX1" fmla="*/ 7144 w 19050"/>
                <a:gd name="connsiteY1" fmla="*/ 10255 h 19050"/>
                <a:gd name="connsiteX2" fmla="*/ 9049 w 19050"/>
                <a:gd name="connsiteY2" fmla="*/ 14065 h 19050"/>
                <a:gd name="connsiteX3" fmla="*/ 13811 w 19050"/>
                <a:gd name="connsiteY3" fmla="*/ 11207 h 19050"/>
                <a:gd name="connsiteX4" fmla="*/ 10954 w 19050"/>
                <a:gd name="connsiteY4" fmla="*/ 73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0954" y="7397"/>
                  </a:moveTo>
                  <a:cubicBezTo>
                    <a:pt x="8097" y="6445"/>
                    <a:pt x="7144" y="8350"/>
                    <a:pt x="7144" y="10255"/>
                  </a:cubicBezTo>
                  <a:cubicBezTo>
                    <a:pt x="7144" y="12160"/>
                    <a:pt x="7144" y="14065"/>
                    <a:pt x="9049" y="14065"/>
                  </a:cubicBezTo>
                  <a:cubicBezTo>
                    <a:pt x="10954" y="14065"/>
                    <a:pt x="13811" y="13112"/>
                    <a:pt x="13811" y="11207"/>
                  </a:cubicBezTo>
                  <a:cubicBezTo>
                    <a:pt x="13811" y="9302"/>
                    <a:pt x="12859" y="8350"/>
                    <a:pt x="10954" y="7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B99F9665-61E0-4748-9D9C-CA33B922E34C}"/>
                </a:ext>
              </a:extLst>
            </p:cNvPr>
            <p:cNvSpPr/>
            <p:nvPr/>
          </p:nvSpPr>
          <p:spPr>
            <a:xfrm>
              <a:off x="10507504" y="72723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9EFF3303-3F19-425C-8705-0CF8C9DC81C5}"/>
                </a:ext>
              </a:extLst>
            </p:cNvPr>
            <p:cNvSpPr/>
            <p:nvPr/>
          </p:nvSpPr>
          <p:spPr>
            <a:xfrm>
              <a:off x="10508456" y="727234"/>
              <a:ext cx="19050" cy="9525"/>
            </a:xfrm>
            <a:custGeom>
              <a:avLst/>
              <a:gdLst>
                <a:gd name="connsiteX0" fmla="*/ 10954 w 19050"/>
                <a:gd name="connsiteY0" fmla="*/ 10954 h 9525"/>
                <a:gd name="connsiteX1" fmla="*/ 16669 w 19050"/>
                <a:gd name="connsiteY1" fmla="*/ 10001 h 9525"/>
                <a:gd name="connsiteX2" fmla="*/ 12859 w 19050"/>
                <a:gd name="connsiteY2" fmla="*/ 7144 h 9525"/>
                <a:gd name="connsiteX3" fmla="*/ 7144 w 19050"/>
                <a:gd name="connsiteY3" fmla="*/ 8096 h 9525"/>
                <a:gd name="connsiteX4" fmla="*/ 10954 w 19050"/>
                <a:gd name="connsiteY4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0954" y="10954"/>
                  </a:moveTo>
                  <a:cubicBezTo>
                    <a:pt x="12859" y="11906"/>
                    <a:pt x="15716" y="11906"/>
                    <a:pt x="16669" y="10001"/>
                  </a:cubicBezTo>
                  <a:cubicBezTo>
                    <a:pt x="17621" y="8096"/>
                    <a:pt x="15716" y="7144"/>
                    <a:pt x="12859" y="7144"/>
                  </a:cubicBezTo>
                  <a:cubicBezTo>
                    <a:pt x="10954" y="7144"/>
                    <a:pt x="9049" y="8096"/>
                    <a:pt x="7144" y="8096"/>
                  </a:cubicBezTo>
                  <a:cubicBezTo>
                    <a:pt x="8096" y="9049"/>
                    <a:pt x="9049" y="10001"/>
                    <a:pt x="10954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D7946872-4362-46D9-8CC9-07439C1520AD}"/>
                </a:ext>
              </a:extLst>
            </p:cNvPr>
            <p:cNvSpPr/>
            <p:nvPr/>
          </p:nvSpPr>
          <p:spPr>
            <a:xfrm>
              <a:off x="10840879" y="689271"/>
              <a:ext cx="19050" cy="19050"/>
            </a:xfrm>
            <a:custGeom>
              <a:avLst/>
              <a:gdLst>
                <a:gd name="connsiteX0" fmla="*/ 14764 w 19050"/>
                <a:gd name="connsiteY0" fmla="*/ 7959 h 19050"/>
                <a:gd name="connsiteX1" fmla="*/ 10001 w 19050"/>
                <a:gd name="connsiteY1" fmla="*/ 8911 h 19050"/>
                <a:gd name="connsiteX2" fmla="*/ 7144 w 19050"/>
                <a:gd name="connsiteY2" fmla="*/ 11769 h 19050"/>
                <a:gd name="connsiteX3" fmla="*/ 12859 w 19050"/>
                <a:gd name="connsiteY3" fmla="*/ 11769 h 19050"/>
                <a:gd name="connsiteX4" fmla="*/ 14764 w 19050"/>
                <a:gd name="connsiteY4" fmla="*/ 79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4764" y="7959"/>
                  </a:moveTo>
                  <a:cubicBezTo>
                    <a:pt x="12859" y="6054"/>
                    <a:pt x="10953" y="7959"/>
                    <a:pt x="10001" y="8911"/>
                  </a:cubicBezTo>
                  <a:cubicBezTo>
                    <a:pt x="9048" y="9864"/>
                    <a:pt x="9048" y="11769"/>
                    <a:pt x="7144" y="11769"/>
                  </a:cubicBezTo>
                  <a:cubicBezTo>
                    <a:pt x="9048" y="12721"/>
                    <a:pt x="10953" y="12721"/>
                    <a:pt x="12859" y="11769"/>
                  </a:cubicBezTo>
                  <a:cubicBezTo>
                    <a:pt x="15716" y="11769"/>
                    <a:pt x="16669" y="9864"/>
                    <a:pt x="14764" y="7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0722E2E0-3C8E-4B2F-8A52-71C9F544E409}"/>
                </a:ext>
              </a:extLst>
            </p:cNvPr>
            <p:cNvSpPr/>
            <p:nvPr/>
          </p:nvSpPr>
          <p:spPr>
            <a:xfrm>
              <a:off x="10840879" y="694849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A1BA4AC4-CD0B-44DD-9990-B36007D90878}"/>
                </a:ext>
              </a:extLst>
            </p:cNvPr>
            <p:cNvSpPr/>
            <p:nvPr/>
          </p:nvSpPr>
          <p:spPr>
            <a:xfrm>
              <a:off x="10669429" y="712573"/>
              <a:ext cx="19050" cy="9525"/>
            </a:xfrm>
            <a:custGeom>
              <a:avLst/>
              <a:gdLst>
                <a:gd name="connsiteX0" fmla="*/ 7144 w 19050"/>
                <a:gd name="connsiteY0" fmla="*/ 9422 h 9525"/>
                <a:gd name="connsiteX1" fmla="*/ 10953 w 19050"/>
                <a:gd name="connsiteY1" fmla="*/ 11327 h 9525"/>
                <a:gd name="connsiteX2" fmla="*/ 15716 w 19050"/>
                <a:gd name="connsiteY2" fmla="*/ 8470 h 9525"/>
                <a:gd name="connsiteX3" fmla="*/ 12859 w 19050"/>
                <a:gd name="connsiteY3" fmla="*/ 7517 h 9525"/>
                <a:gd name="connsiteX4" fmla="*/ 7144 w 19050"/>
                <a:gd name="connsiteY4" fmla="*/ 942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7144" y="9422"/>
                  </a:moveTo>
                  <a:cubicBezTo>
                    <a:pt x="7144" y="11327"/>
                    <a:pt x="9048" y="11327"/>
                    <a:pt x="10953" y="11327"/>
                  </a:cubicBezTo>
                  <a:cubicBezTo>
                    <a:pt x="12859" y="10375"/>
                    <a:pt x="15716" y="11327"/>
                    <a:pt x="15716" y="8470"/>
                  </a:cubicBezTo>
                  <a:cubicBezTo>
                    <a:pt x="15716" y="8470"/>
                    <a:pt x="13811" y="7517"/>
                    <a:pt x="12859" y="7517"/>
                  </a:cubicBezTo>
                  <a:cubicBezTo>
                    <a:pt x="10001" y="6565"/>
                    <a:pt x="8096" y="7517"/>
                    <a:pt x="7144" y="9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C830D36A-1629-4436-8549-E0E830C74F05}"/>
                </a:ext>
              </a:extLst>
            </p:cNvPr>
            <p:cNvSpPr/>
            <p:nvPr/>
          </p:nvSpPr>
          <p:spPr>
            <a:xfrm>
              <a:off x="10548461" y="698659"/>
              <a:ext cx="19050" cy="9525"/>
            </a:xfrm>
            <a:custGeom>
              <a:avLst/>
              <a:gdLst>
                <a:gd name="connsiteX0" fmla="*/ 12859 w 19050"/>
                <a:gd name="connsiteY0" fmla="*/ 10001 h 9525"/>
                <a:gd name="connsiteX1" fmla="*/ 10001 w 19050"/>
                <a:gd name="connsiteY1" fmla="*/ 7144 h 9525"/>
                <a:gd name="connsiteX2" fmla="*/ 7144 w 19050"/>
                <a:gd name="connsiteY2" fmla="*/ 8096 h 9525"/>
                <a:gd name="connsiteX3" fmla="*/ 10001 w 19050"/>
                <a:gd name="connsiteY3" fmla="*/ 10954 h 9525"/>
                <a:gd name="connsiteX4" fmla="*/ 12859 w 19050"/>
                <a:gd name="connsiteY4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2859" y="10001"/>
                  </a:moveTo>
                  <a:cubicBezTo>
                    <a:pt x="13811" y="8096"/>
                    <a:pt x="11906" y="7144"/>
                    <a:pt x="10001" y="7144"/>
                  </a:cubicBezTo>
                  <a:cubicBezTo>
                    <a:pt x="9049" y="7144"/>
                    <a:pt x="8096" y="8096"/>
                    <a:pt x="7144" y="8096"/>
                  </a:cubicBezTo>
                  <a:cubicBezTo>
                    <a:pt x="8096" y="9049"/>
                    <a:pt x="9049" y="10001"/>
                    <a:pt x="10001" y="10954"/>
                  </a:cubicBezTo>
                  <a:cubicBezTo>
                    <a:pt x="10953" y="10954"/>
                    <a:pt x="12859" y="10954"/>
                    <a:pt x="1285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59" name="Текст 13">
            <a:extLst>
              <a:ext uri="{FF2B5EF4-FFF2-40B4-BE49-F238E27FC236}">
                <a16:creationId xmlns:a16="http://schemas.microsoft.com/office/drawing/2014/main" id="{CE9C0A1F-F2A8-4A6C-B1CE-B90CA6ED09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36512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0" name="Текст 13">
            <a:extLst>
              <a:ext uri="{FF2B5EF4-FFF2-40B4-BE49-F238E27FC236}">
                <a16:creationId xmlns:a16="http://schemas.microsoft.com/office/drawing/2014/main" id="{49862496-E724-4FC3-847E-F1134D7B9F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35653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1" name="Текст 13">
            <a:extLst>
              <a:ext uri="{FF2B5EF4-FFF2-40B4-BE49-F238E27FC236}">
                <a16:creationId xmlns:a16="http://schemas.microsoft.com/office/drawing/2014/main" id="{5B58C97A-3FA5-440B-9FEB-AE5FA3358C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70664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3088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ие н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747F7E8-EF22-4509-84B1-ED83A056F6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103" t="63827" r="19103" b="489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74EA11C-ECB0-433C-A657-1811065C54D7}"/>
              </a:ext>
            </a:extLst>
          </p:cNvPr>
          <p:cNvSpPr/>
          <p:nvPr userDrawn="1"/>
        </p:nvSpPr>
        <p:spPr>
          <a:xfrm rot="10800000"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15000"/>
                </a:schemeClr>
              </a:gs>
              <a:gs pos="78000">
                <a:srgbClr val="F7F7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E2328-F784-4531-AC79-97B04834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056E7CB-6CF5-4F4E-BD2C-2BE38760F6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9EFFDE47-437F-471E-AE66-663084218A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31989" y="1866149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659B86A6-059B-4E40-95C6-29CE56C00E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43893" y="1866149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B77552B4-5898-4987-9A53-8887129CE8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2138" y="1866149"/>
            <a:ext cx="1671108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B517A2E5-CE8E-43F4-939B-06325C541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989" y="4629014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13">
            <a:extLst>
              <a:ext uri="{FF2B5EF4-FFF2-40B4-BE49-F238E27FC236}">
                <a16:creationId xmlns:a16="http://schemas.microsoft.com/office/drawing/2014/main" id="{E089F90F-D916-4C0A-8184-1521BBFBB5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43893" y="4629014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44CC69CE-2313-4FA5-AEC7-51A07C3555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2138" y="4629014"/>
            <a:ext cx="1671108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74737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02B37-039F-4793-B0F3-CAAD6D50C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907054E-DD27-4118-9468-1F46A5138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3660853A-4B48-4067-A346-0AE76BE8E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Wingdings" panose="05000000000000000000" pitchFamily="2" charset="2"/>
              <a:buChar char="q"/>
              <a:defRPr/>
            </a:lvl1pPr>
            <a:lvl2pPr marL="914400" indent="-457200">
              <a:buFont typeface="Wingdings" panose="05000000000000000000" pitchFamily="2" charset="2"/>
              <a:buChar char="q"/>
              <a:defRPr/>
            </a:lvl2pPr>
            <a:lvl3pPr marL="1257300" indent="-342900">
              <a:buFont typeface="Wingdings" panose="05000000000000000000" pitchFamily="2" charset="2"/>
              <a:buChar char="q"/>
              <a:defRPr/>
            </a:lvl3pPr>
            <a:lvl4pPr marL="1714500" indent="-342900">
              <a:buFont typeface="Wingdings" panose="05000000000000000000" pitchFamily="2" charset="2"/>
              <a:buChar char="q"/>
              <a:defRPr/>
            </a:lvl4pPr>
            <a:lvl5pPr marL="2171700" indent="-34290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36391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F5E9F5-D55F-418C-96E4-53C7BE9439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288" t="64275" r="19133" b="455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3EE2FC7-25C2-4EF5-BD2C-A20EF533AFF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86000">
                <a:schemeClr val="bg1">
                  <a:alpha val="63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2BA8AD2-84D8-4C6C-9BE9-87E6109915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B080FB5-D347-49FD-93A8-EC4C1C015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3824" y="2124275"/>
            <a:ext cx="3648104" cy="762000"/>
          </a:xfrm>
        </p:spPr>
        <p:txBody>
          <a:bodyPr anchor="ctr"/>
          <a:lstStyle>
            <a:lvl1pPr>
              <a:defRPr>
                <a:solidFill>
                  <a:srgbClr val="FFFFFF"/>
                </a:solidFill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5FE750A9-8B32-4C6C-8B64-14F6067378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3477" y="3044155"/>
            <a:ext cx="4421187" cy="99808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BECDA07B-5EC8-4675-A635-D498751A17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1885" y="4241282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91D9219-F3CD-431C-A7D5-E19760D3B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24769" r="28458" b="31683"/>
          <a:stretch/>
        </p:blipFill>
        <p:spPr>
          <a:xfrm>
            <a:off x="1168746" y="4953327"/>
            <a:ext cx="463376" cy="3982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A16715-0977-4D8A-8A37-EE8B9163F1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42130" b="53812"/>
          <a:stretch/>
        </p:blipFill>
        <p:spPr>
          <a:xfrm>
            <a:off x="1241337" y="5602886"/>
            <a:ext cx="374823" cy="42234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6A13BDA-7FFA-4592-A3BB-35BCED74C9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b="59395"/>
          <a:stretch/>
        </p:blipFill>
        <p:spPr>
          <a:xfrm>
            <a:off x="1104899" y="4305158"/>
            <a:ext cx="647700" cy="371291"/>
          </a:xfrm>
          <a:prstGeom prst="rect">
            <a:avLst/>
          </a:prstGeom>
        </p:spPr>
      </p:pic>
      <p:sp>
        <p:nvSpPr>
          <p:cNvPr id="19" name="Текст 11">
            <a:extLst>
              <a:ext uri="{FF2B5EF4-FFF2-40B4-BE49-F238E27FC236}">
                <a16:creationId xmlns:a16="http://schemas.microsoft.com/office/drawing/2014/main" id="{B438B2D7-E508-405D-9D6F-DDE0E3EE3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1885" y="4902910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8263B160-B021-456C-ACB1-B99C2EE390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01885" y="5564538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0A833-19F1-46D0-A80C-135FFB1EF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584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0E85F-46EE-4FEF-B4B8-BCDC3FD7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6FB280-B87B-4E80-A269-85EDE4099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E963B6-46F7-46CC-8D10-B2A488644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187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36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51" r:id="rId4"/>
    <p:sldLayoutId id="2147483652" r:id="rId5"/>
    <p:sldLayoutId id="2147483653" r:id="rId6"/>
    <p:sldLayoutId id="2147483654" r:id="rId7"/>
    <p:sldLayoutId id="2147483666" r:id="rId8"/>
    <p:sldLayoutId id="2147483655" r:id="rId9"/>
    <p:sldLayoutId id="2147483671" r:id="rId10"/>
    <p:sldLayoutId id="2147483656" r:id="rId11"/>
    <p:sldLayoutId id="2147483662" r:id="rId12"/>
    <p:sldLayoutId id="2147483669" r:id="rId13"/>
    <p:sldLayoutId id="2147483664" r:id="rId14"/>
    <p:sldLayoutId id="2147483660" r:id="rId15"/>
    <p:sldLayoutId id="2147483661" r:id="rId16"/>
    <p:sldLayoutId id="2147483665" r:id="rId17"/>
    <p:sldLayoutId id="2147483667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 Black" panose="00000A00000000000000" pitchFamily="2" charset="-52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4" Type="http://schemas.openxmlformats.org/officeDocument/2006/relationships/diagramLayout" Target="../diagrams/layout3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6.xml"/><Relationship Id="rId5" Type="http://schemas.openxmlformats.org/officeDocument/2006/relationships/diagramQuickStyle" Target="../diagrams/quickStyle36.xml"/><Relationship Id="rId4" Type="http://schemas.openxmlformats.org/officeDocument/2006/relationships/diagramLayout" Target="../diagrams/layout3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7.xml"/><Relationship Id="rId7" Type="http://schemas.microsoft.com/office/2007/relationships/diagramDrawing" Target="../diagrams/drawing3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7.xml"/><Relationship Id="rId5" Type="http://schemas.openxmlformats.org/officeDocument/2006/relationships/diagramQuickStyle" Target="../diagrams/quickStyle37.xml"/><Relationship Id="rId4" Type="http://schemas.openxmlformats.org/officeDocument/2006/relationships/diagramLayout" Target="../diagrams/layout3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0.xml"/><Relationship Id="rId7" Type="http://schemas.microsoft.com/office/2007/relationships/diagramDrawing" Target="../diagrams/drawing40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0.xml"/><Relationship Id="rId5" Type="http://schemas.openxmlformats.org/officeDocument/2006/relationships/diagramQuickStyle" Target="../diagrams/quickStyle40.xml"/><Relationship Id="rId4" Type="http://schemas.openxmlformats.org/officeDocument/2006/relationships/diagramLayout" Target="../diagrams/layout40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2.xml"/><Relationship Id="rId3" Type="http://schemas.openxmlformats.org/officeDocument/2006/relationships/diagramLayout" Target="../diagrams/layout41.xml"/><Relationship Id="rId7" Type="http://schemas.openxmlformats.org/officeDocument/2006/relationships/diagramData" Target="../diagrams/data42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1.xml"/><Relationship Id="rId11" Type="http://schemas.microsoft.com/office/2007/relationships/diagramDrawing" Target="../diagrams/drawing42.xml"/><Relationship Id="rId5" Type="http://schemas.openxmlformats.org/officeDocument/2006/relationships/diagramColors" Target="../diagrams/colors41.xml"/><Relationship Id="rId10" Type="http://schemas.openxmlformats.org/officeDocument/2006/relationships/diagramColors" Target="../diagrams/colors42.xml"/><Relationship Id="rId4" Type="http://schemas.openxmlformats.org/officeDocument/2006/relationships/diagramQuickStyle" Target="../diagrams/quickStyle41.xml"/><Relationship Id="rId9" Type="http://schemas.openxmlformats.org/officeDocument/2006/relationships/diagramQuickStyle" Target="../diagrams/quickStyle4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4.xml"/><Relationship Id="rId3" Type="http://schemas.openxmlformats.org/officeDocument/2006/relationships/diagramLayout" Target="../diagrams/layout43.xml"/><Relationship Id="rId7" Type="http://schemas.openxmlformats.org/officeDocument/2006/relationships/diagramData" Target="../diagrams/data44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3.xml"/><Relationship Id="rId11" Type="http://schemas.microsoft.com/office/2007/relationships/diagramDrawing" Target="../diagrams/drawing44.xml"/><Relationship Id="rId5" Type="http://schemas.openxmlformats.org/officeDocument/2006/relationships/diagramColors" Target="../diagrams/colors43.xml"/><Relationship Id="rId10" Type="http://schemas.openxmlformats.org/officeDocument/2006/relationships/diagramColors" Target="../diagrams/colors44.xml"/><Relationship Id="rId4" Type="http://schemas.openxmlformats.org/officeDocument/2006/relationships/diagramQuickStyle" Target="../diagrams/quickStyle43.xml"/><Relationship Id="rId9" Type="http://schemas.openxmlformats.org/officeDocument/2006/relationships/diagramQuickStyle" Target="../diagrams/quickStyle4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6.xml"/><Relationship Id="rId3" Type="http://schemas.openxmlformats.org/officeDocument/2006/relationships/diagramLayout" Target="../diagrams/layout45.xml"/><Relationship Id="rId7" Type="http://schemas.openxmlformats.org/officeDocument/2006/relationships/diagramData" Target="../diagrams/data46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5.xml"/><Relationship Id="rId11" Type="http://schemas.microsoft.com/office/2007/relationships/diagramDrawing" Target="../diagrams/drawing46.xml"/><Relationship Id="rId5" Type="http://schemas.openxmlformats.org/officeDocument/2006/relationships/diagramColors" Target="../diagrams/colors45.xml"/><Relationship Id="rId10" Type="http://schemas.openxmlformats.org/officeDocument/2006/relationships/diagramColors" Target="../diagrams/colors46.xml"/><Relationship Id="rId4" Type="http://schemas.openxmlformats.org/officeDocument/2006/relationships/diagramQuickStyle" Target="../diagrams/quickStyle45.xml"/><Relationship Id="rId9" Type="http://schemas.openxmlformats.org/officeDocument/2006/relationships/diagramQuickStyle" Target="../diagrams/quickStyle4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pn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60851-2D81-4E67-91B2-518993C46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777" y="2005535"/>
            <a:ext cx="10871088" cy="312798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Методические </a:t>
            </a:r>
            <a:r>
              <a:rPr lang="ru-RU" sz="3600" dirty="0">
                <a:solidFill>
                  <a:schemeClr val="tx1"/>
                </a:solidFill>
              </a:rPr>
              <a:t>рекомендации по адаптации вновь принятых педагогов: расти в профессии в Москве!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05994" y="1743925"/>
            <a:ext cx="77819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9A2635"/>
                </a:solidFill>
                <a:ea typeface="+mj-ea"/>
                <a:cs typeface="+mj-cs"/>
              </a:rPr>
              <a:t>Наставник московского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7279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</a:t>
            </a:fld>
            <a:endParaRPr lang="ru-RU" dirty="0"/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650631" y="14695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0605" y="753681"/>
            <a:ext cx="9010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Нормативно-правовая поддержка наставничества</a:t>
            </a:r>
            <a:endParaRPr lang="ru-RU" sz="2400" dirty="0">
              <a:solidFill>
                <a:srgbClr val="9A2635"/>
              </a:solidFill>
              <a:latin typeface="Montserrat Black" panose="00000A00000000000000" pitchFamily="2" charset="-52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25159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</a:t>
            </a:fld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68774339"/>
              </p:ext>
            </p:extLst>
          </p:nvPr>
        </p:nvGraphicFramePr>
        <p:xfrm>
          <a:off x="650631" y="14695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0605" y="753681"/>
            <a:ext cx="9010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Нормативно-правовая поддержка наставничества</a:t>
            </a:r>
            <a:endParaRPr lang="ru-RU" sz="2400" dirty="0">
              <a:solidFill>
                <a:srgbClr val="9A2635"/>
              </a:solidFill>
              <a:latin typeface="Montserrat Black" panose="00000A00000000000000" pitchFamily="2" charset="-52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04094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</a:t>
            </a:fld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50500538"/>
              </p:ext>
            </p:extLst>
          </p:nvPr>
        </p:nvGraphicFramePr>
        <p:xfrm>
          <a:off x="650631" y="14695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0605" y="753681"/>
            <a:ext cx="9010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Нормативно-правовая поддержка наставничества</a:t>
            </a:r>
            <a:endParaRPr lang="ru-RU" sz="2400" dirty="0">
              <a:solidFill>
                <a:srgbClr val="9A2635"/>
              </a:solidFill>
              <a:latin typeface="Montserrat Black" panose="00000A00000000000000" pitchFamily="2" charset="-52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98257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80" y="1692152"/>
            <a:ext cx="11120928" cy="4901864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643179" y="354376"/>
            <a:ext cx="10905639" cy="1061186"/>
            <a:chOff x="0" y="0"/>
            <a:chExt cx="10905639" cy="2122370"/>
          </a:xfrm>
          <a:scene3d>
            <a:camera prst="orthographicFront"/>
            <a:lightRig rig="flat" dir="t"/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0"/>
              <a:ext cx="10905639" cy="2122370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  <a:ln w="28575">
              <a:solidFill>
                <a:srgbClr val="932134"/>
              </a:solidFill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" name="Скругленный прямоугольник 4"/>
            <p:cNvSpPr txBox="1"/>
            <p:nvPr/>
          </p:nvSpPr>
          <p:spPr>
            <a:xfrm>
              <a:off x="62162" y="62162"/>
              <a:ext cx="10781315" cy="199804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 smtClean="0">
                  <a:solidFill>
                    <a:schemeClr val="accent5">
                      <a:lumMod val="50000"/>
                    </a:schemeClr>
                  </a:solidFill>
                </a:rPr>
                <a:t>Сайт ГАОУ ДПО «Корпоративный университет»</a:t>
              </a:r>
            </a:p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dirty="0">
                  <a:solidFill>
                    <a:schemeClr val="accent5">
                      <a:lumMod val="50000"/>
                    </a:schemeClr>
                  </a:solidFill>
                </a:rPr>
                <a:t>https://corp-univer.ru</a:t>
              </a:r>
              <a:r>
                <a:rPr lang="en-US" sz="3200" dirty="0" smtClean="0">
                  <a:solidFill>
                    <a:schemeClr val="accent5">
                      <a:lumMod val="50000"/>
                    </a:schemeClr>
                  </a:solidFill>
                </a:rPr>
                <a:t>/</a:t>
              </a:r>
              <a:r>
                <a:rPr lang="ru-RU" sz="3200" dirty="0" smtClean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endParaRPr lang="ru-RU" sz="3200" kern="12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863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89" y="767825"/>
            <a:ext cx="11361557" cy="5412202"/>
          </a:xfrm>
          <a:prstGeom prst="rect">
            <a:avLst/>
          </a:prstGeom>
        </p:spPr>
      </p:pic>
      <p:pic>
        <p:nvPicPr>
          <p:cNvPr id="1026" name="Picture 2" descr="http://qrcoder.ru/code/?https%3A%2F%2Fcorp-univer.ru%2Fcenter-neprerivnogo-povish-prof-masterstva-pedagogov%2F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692" y="2145323"/>
            <a:ext cx="1393336" cy="139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023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A3B7869-B3F0-453B-A00B-F1447DE6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7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80" y="826477"/>
            <a:ext cx="11258720" cy="4781322"/>
          </a:xfrm>
          <a:prstGeom prst="rect">
            <a:avLst/>
          </a:prstGeom>
        </p:spPr>
      </p:pic>
      <p:pic>
        <p:nvPicPr>
          <p:cNvPr id="2050" name="Picture 2" descr="http://qrcoder.ru/code/?https%3A%2F%2Fcorp-univer.ru%2Fnastavnik-moskovskogo-obrazovaniya%2F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450" y="4794250"/>
            <a:ext cx="15621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375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A3B7869-B3F0-453B-A00B-F1447DE6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8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92" y="204638"/>
            <a:ext cx="11591580" cy="4342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92" y="4546678"/>
            <a:ext cx="11667393" cy="647700"/>
          </a:xfrm>
          <a:prstGeom prst="rect">
            <a:avLst/>
          </a:prstGeom>
        </p:spPr>
      </p:pic>
      <p:pic>
        <p:nvPicPr>
          <p:cNvPr id="3074" name="Picture 2" descr="http://qrcoder.ru/code/?https%3A%2F%2Fcorp-univer.ru%2Fnormativnye-dokumenty%2F&amp;4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844" y="2784514"/>
            <a:ext cx="15621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82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9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0605" y="753681"/>
            <a:ext cx="3658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Почему это важно…</a:t>
            </a:r>
            <a:endParaRPr lang="ru-RU" sz="2400" dirty="0">
              <a:solidFill>
                <a:srgbClr val="9A2635"/>
              </a:solidFill>
              <a:latin typeface="Montserrat Black" panose="00000A00000000000000" pitchFamily="2" charset="-52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27574117"/>
              </p:ext>
            </p:extLst>
          </p:nvPr>
        </p:nvGraphicFramePr>
        <p:xfrm>
          <a:off x="659017" y="1371374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41072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10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0605" y="753681"/>
            <a:ext cx="3658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Почему это важно…</a:t>
            </a:r>
            <a:endParaRPr lang="ru-RU" sz="2400" dirty="0">
              <a:solidFill>
                <a:srgbClr val="9A2635"/>
              </a:solidFill>
              <a:latin typeface="Montserrat Black" panose="00000A00000000000000" pitchFamily="2" charset="-52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9134338"/>
              </p:ext>
            </p:extLst>
          </p:nvPr>
        </p:nvGraphicFramePr>
        <p:xfrm>
          <a:off x="650631" y="14695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03677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11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0605" y="753681"/>
            <a:ext cx="3658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Почему это важно…</a:t>
            </a:r>
            <a:endParaRPr lang="ru-RU" sz="2400" dirty="0">
              <a:solidFill>
                <a:srgbClr val="9A2635"/>
              </a:solidFill>
              <a:latin typeface="Montserrat Black" panose="00000A00000000000000" pitchFamily="2" charset="-52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41424797"/>
              </p:ext>
            </p:extLst>
          </p:nvPr>
        </p:nvGraphicFramePr>
        <p:xfrm>
          <a:off x="650631" y="14695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7226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Что включает в себя успешная адаптация?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74732221"/>
              </p:ext>
            </p:extLst>
          </p:nvPr>
        </p:nvGraphicFramePr>
        <p:xfrm>
          <a:off x="993531" y="1266092"/>
          <a:ext cx="9166469" cy="5363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69459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Особенности адаптации педагогов с разным опытом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610600" y="1329856"/>
            <a:ext cx="3187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Адаптация начинающих педагогов (0-3 года опыта)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08220444"/>
              </p:ext>
            </p:extLst>
          </p:nvPr>
        </p:nvGraphicFramePr>
        <p:xfrm>
          <a:off x="482600" y="120164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9385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Особенности адаптации педагогов с разным опытом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610600" y="1329856"/>
            <a:ext cx="3734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Адаптация начинающих педагогов (0-3 года опыта)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9662682"/>
              </p:ext>
            </p:extLst>
          </p:nvPr>
        </p:nvGraphicFramePr>
        <p:xfrm>
          <a:off x="697605" y="1005446"/>
          <a:ext cx="7632700" cy="4404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7791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Особенности адаптации педагогов с разным опытом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610600" y="1329856"/>
            <a:ext cx="3187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Адаптация педагогов со средним опытом работы (3-10 лет опыта)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08200404"/>
              </p:ext>
            </p:extLst>
          </p:nvPr>
        </p:nvGraphicFramePr>
        <p:xfrm>
          <a:off x="482600" y="120164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1820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Особенности адаптации педагогов с разным опытом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610600" y="1329856"/>
            <a:ext cx="3187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Адаптация педагогов со средним опытом работы </a:t>
            </a:r>
            <a:r>
              <a:rPr lang="ru-RU" dirty="0" smtClean="0"/>
              <a:t>(</a:t>
            </a:r>
            <a:r>
              <a:rPr lang="ru-RU" dirty="0"/>
              <a:t>3-10 лет опыта</a:t>
            </a:r>
            <a:r>
              <a:rPr lang="ru-RU" dirty="0" smtClean="0"/>
              <a:t>)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29801088"/>
              </p:ext>
            </p:extLst>
          </p:nvPr>
        </p:nvGraphicFramePr>
        <p:xfrm>
          <a:off x="482600" y="120164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2694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Особенности адаптации педагогов с разным опытом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610600" y="1329856"/>
            <a:ext cx="3187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Адаптация опытных педагогов (более 10 лет опыта)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44343296"/>
              </p:ext>
            </p:extLst>
          </p:nvPr>
        </p:nvGraphicFramePr>
        <p:xfrm>
          <a:off x="482600" y="120164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5082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18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Рекомендации для успешной адаптации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74306428"/>
              </p:ext>
            </p:extLst>
          </p:nvPr>
        </p:nvGraphicFramePr>
        <p:xfrm>
          <a:off x="650631" y="14695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58122392"/>
              </p:ext>
            </p:extLst>
          </p:nvPr>
        </p:nvGraphicFramePr>
        <p:xfrm>
          <a:off x="803031" y="16219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042614316"/>
              </p:ext>
            </p:extLst>
          </p:nvPr>
        </p:nvGraphicFramePr>
        <p:xfrm>
          <a:off x="955431" y="1369462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83317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19</a:t>
            </a:fld>
            <a:endParaRPr lang="ru-RU" dirty="0"/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697605" y="724998"/>
            <a:ext cx="11100695" cy="648819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Этапы </a:t>
            </a:r>
            <a:r>
              <a:rPr lang="ru-RU" sz="2400" dirty="0">
                <a:solidFill>
                  <a:srgbClr val="9A2635"/>
                </a:solidFill>
              </a:rPr>
              <a:t>сопровождения вновь принятых педагогов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62311746"/>
              </p:ext>
            </p:extLst>
          </p:nvPr>
        </p:nvGraphicFramePr>
        <p:xfrm>
          <a:off x="441083" y="1373817"/>
          <a:ext cx="7199434" cy="245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39546961"/>
              </p:ext>
            </p:extLst>
          </p:nvPr>
        </p:nvGraphicFramePr>
        <p:xfrm>
          <a:off x="2234997" y="3991707"/>
          <a:ext cx="7647558" cy="2464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14343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09649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Подготовительный этап</a:t>
            </a:r>
            <a:r>
              <a:rPr lang="ru-RU" sz="2200" dirty="0" smtClean="0">
                <a:solidFill>
                  <a:srgbClr val="9A2635"/>
                </a:solidFill>
              </a:rPr>
              <a:t/>
            </a:r>
            <a:br>
              <a:rPr lang="ru-RU" sz="2200" dirty="0" smtClean="0">
                <a:solidFill>
                  <a:srgbClr val="9A2635"/>
                </a:solidFill>
              </a:rPr>
            </a:br>
            <a:r>
              <a:rPr lang="ru-RU" sz="2200" dirty="0" smtClean="0">
                <a:solidFill>
                  <a:srgbClr val="9A2635"/>
                </a:solidFill>
              </a:rPr>
              <a:t> </a:t>
            </a:r>
            <a:endParaRPr lang="ru-RU" sz="2200" dirty="0">
              <a:solidFill>
                <a:srgbClr val="9A2635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20673" y="773748"/>
            <a:ext cx="38282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 smtClean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Общеобразовательная</a:t>
            </a:r>
          </a:p>
          <a:p>
            <a:r>
              <a:rPr lang="ru-RU" sz="2200" dirty="0" smtClean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 организация</a:t>
            </a:r>
            <a:endParaRPr lang="ru-RU" sz="2200" dirty="0">
              <a:solidFill>
                <a:srgbClr val="9A2635"/>
              </a:solidFill>
              <a:latin typeface="Montserrat Black" panose="00000A00000000000000" pitchFamily="2" charset="-52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19773283"/>
              </p:ext>
            </p:extLst>
          </p:nvPr>
        </p:nvGraphicFramePr>
        <p:xfrm>
          <a:off x="422031" y="1615668"/>
          <a:ext cx="8845061" cy="2977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15108" y="1615668"/>
            <a:ext cx="19716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94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ориентации в рабочей среде, знакомство с коллективом и введение в профессиональную деятельность: </a:t>
            </a:r>
            <a:r>
              <a:rPr lang="ru-RU" sz="2400" dirty="0" smtClean="0">
                <a:solidFill>
                  <a:srgbClr val="9A2635"/>
                </a:solidFill>
              </a:rPr>
              <a:t/>
            </a:r>
            <a:br>
              <a:rPr lang="ru-RU" sz="2400" dirty="0" smtClean="0">
                <a:solidFill>
                  <a:srgbClr val="9A2635"/>
                </a:solidFill>
              </a:rPr>
            </a:br>
            <a:r>
              <a:rPr lang="ru-RU" sz="2400" dirty="0" smtClean="0">
                <a:solidFill>
                  <a:srgbClr val="9A2635"/>
                </a:solidFill>
              </a:rPr>
              <a:t>первая </a:t>
            </a:r>
            <a:r>
              <a:rPr lang="ru-RU" sz="2400" dirty="0">
                <a:solidFill>
                  <a:srgbClr val="9A2635"/>
                </a:solidFill>
              </a:rPr>
              <a:t>неделя</a:t>
            </a:r>
            <a:r>
              <a:rPr lang="ru-RU" sz="2200" dirty="0" smtClean="0">
                <a:solidFill>
                  <a:srgbClr val="9A2635"/>
                </a:solidFill>
              </a:rPr>
              <a:t/>
            </a:r>
            <a:br>
              <a:rPr lang="ru-RU" sz="2200" dirty="0" smtClean="0">
                <a:solidFill>
                  <a:srgbClr val="9A2635"/>
                </a:solidFill>
              </a:rPr>
            </a:br>
            <a:r>
              <a:rPr lang="ru-RU" sz="2200" dirty="0" smtClean="0">
                <a:solidFill>
                  <a:srgbClr val="9A2635"/>
                </a:solidFill>
              </a:rPr>
              <a:t> </a:t>
            </a:r>
            <a:endParaRPr lang="ru-RU" sz="22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62653274"/>
              </p:ext>
            </p:extLst>
          </p:nvPr>
        </p:nvGraphicFramePr>
        <p:xfrm>
          <a:off x="624254" y="1324222"/>
          <a:ext cx="10647484" cy="5313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4960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ориентации в рабочей среде, знакомство с коллективом и введение в профессиональную деятельность: </a:t>
            </a:r>
            <a:r>
              <a:rPr lang="ru-RU" sz="2400" dirty="0" smtClean="0">
                <a:solidFill>
                  <a:srgbClr val="9A2635"/>
                </a:solidFill>
              </a:rPr>
              <a:t/>
            </a:r>
            <a:br>
              <a:rPr lang="ru-RU" sz="2400" dirty="0" smtClean="0">
                <a:solidFill>
                  <a:srgbClr val="9A2635"/>
                </a:solidFill>
              </a:rPr>
            </a:br>
            <a:r>
              <a:rPr lang="ru-RU" sz="2400" dirty="0" smtClean="0">
                <a:solidFill>
                  <a:srgbClr val="9A2635"/>
                </a:solidFill>
              </a:rPr>
              <a:t>первая </a:t>
            </a:r>
            <a:r>
              <a:rPr lang="ru-RU" sz="2400" dirty="0">
                <a:solidFill>
                  <a:srgbClr val="9A2635"/>
                </a:solidFill>
              </a:rPr>
              <a:t>неделя</a:t>
            </a:r>
            <a:r>
              <a:rPr lang="ru-RU" sz="2200" dirty="0" smtClean="0">
                <a:solidFill>
                  <a:srgbClr val="9A2635"/>
                </a:solidFill>
              </a:rPr>
              <a:t/>
            </a:r>
            <a:br>
              <a:rPr lang="ru-RU" sz="2200" dirty="0" smtClean="0">
                <a:solidFill>
                  <a:srgbClr val="9A2635"/>
                </a:solidFill>
              </a:rPr>
            </a:br>
            <a:r>
              <a:rPr lang="ru-RU" sz="2200" dirty="0" smtClean="0">
                <a:solidFill>
                  <a:srgbClr val="9A2635"/>
                </a:solidFill>
              </a:rPr>
              <a:t> </a:t>
            </a:r>
            <a:endParaRPr lang="ru-RU" sz="22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86012957"/>
              </p:ext>
            </p:extLst>
          </p:nvPr>
        </p:nvGraphicFramePr>
        <p:xfrm>
          <a:off x="695609" y="1670995"/>
          <a:ext cx="935399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5163" y="765296"/>
            <a:ext cx="19907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54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ориентации в рабочей среде, знакомство с коллективом и введение в профессиональную деятельность: </a:t>
            </a:r>
            <a:r>
              <a:rPr lang="ru-RU" sz="2400" dirty="0" smtClean="0">
                <a:solidFill>
                  <a:srgbClr val="9A2635"/>
                </a:solidFill>
              </a:rPr>
              <a:t/>
            </a:r>
            <a:br>
              <a:rPr lang="ru-RU" sz="2400" dirty="0" smtClean="0">
                <a:solidFill>
                  <a:srgbClr val="9A2635"/>
                </a:solidFill>
              </a:rPr>
            </a:br>
            <a:r>
              <a:rPr lang="ru-RU" sz="2400" dirty="0" smtClean="0">
                <a:solidFill>
                  <a:srgbClr val="9A2635"/>
                </a:solidFill>
              </a:rPr>
              <a:t>первый месяц</a:t>
            </a:r>
            <a:r>
              <a:rPr lang="ru-RU" sz="2200" dirty="0" smtClean="0">
                <a:solidFill>
                  <a:srgbClr val="9A2635"/>
                </a:solidFill>
              </a:rPr>
              <a:t/>
            </a:r>
            <a:br>
              <a:rPr lang="ru-RU" sz="2200" dirty="0" smtClean="0">
                <a:solidFill>
                  <a:srgbClr val="9A2635"/>
                </a:solidFill>
              </a:rPr>
            </a:br>
            <a:r>
              <a:rPr lang="ru-RU" sz="2200" dirty="0" smtClean="0">
                <a:solidFill>
                  <a:srgbClr val="9A2635"/>
                </a:solidFill>
              </a:rPr>
              <a:t> </a:t>
            </a:r>
            <a:endParaRPr lang="ru-RU" sz="22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68056967"/>
              </p:ext>
            </p:extLst>
          </p:nvPr>
        </p:nvGraphicFramePr>
        <p:xfrm>
          <a:off x="650631" y="14695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4718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24</a:t>
            </a:fld>
            <a:endParaRPr lang="ru-RU" dirty="0"/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1 «Адаптация вновь принятого педагога»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230" y="1421139"/>
            <a:ext cx="8297374" cy="46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90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25</a:t>
            </a:fld>
            <a:endParaRPr lang="ru-RU" dirty="0"/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2 «Выявление профессиональных затруднений педагогического работника»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16" y="1228481"/>
            <a:ext cx="8039466" cy="54929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25" y="3883025"/>
            <a:ext cx="593407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08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ориентации в рабочей среде, знакомство с коллективом и введение в профессиональную деятельность: </a:t>
            </a:r>
            <a:r>
              <a:rPr lang="ru-RU" sz="2400" dirty="0" smtClean="0">
                <a:solidFill>
                  <a:srgbClr val="9A2635"/>
                </a:solidFill>
              </a:rPr>
              <a:t/>
            </a:r>
            <a:br>
              <a:rPr lang="ru-RU" sz="2400" dirty="0" smtClean="0">
                <a:solidFill>
                  <a:srgbClr val="9A2635"/>
                </a:solidFill>
              </a:rPr>
            </a:br>
            <a:r>
              <a:rPr lang="ru-RU" sz="2400" dirty="0">
                <a:solidFill>
                  <a:srgbClr val="9A2635"/>
                </a:solidFill>
              </a:rPr>
              <a:t>первый месяц</a:t>
            </a:r>
            <a:r>
              <a:rPr lang="ru-RU" sz="2200" dirty="0">
                <a:solidFill>
                  <a:srgbClr val="9A2635"/>
                </a:solidFill>
              </a:rPr>
              <a:t/>
            </a:r>
            <a:br>
              <a:rPr lang="ru-RU" sz="2200" dirty="0">
                <a:solidFill>
                  <a:srgbClr val="9A2635"/>
                </a:solidFill>
              </a:rPr>
            </a:br>
            <a:r>
              <a:rPr lang="ru-RU" sz="2200" dirty="0">
                <a:solidFill>
                  <a:srgbClr val="9A2635"/>
                </a:solidFill>
              </a:rPr>
              <a:t>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79631095"/>
              </p:ext>
            </p:extLst>
          </p:nvPr>
        </p:nvGraphicFramePr>
        <p:xfrm>
          <a:off x="695081" y="1834724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2951" y="818908"/>
            <a:ext cx="1881065" cy="18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37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3 «Экспертное заключение по результатам посещения урока (занятия) или анализа технологической карты/плана-конспекта урока (занятия)»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70" y="1540112"/>
            <a:ext cx="8491904" cy="51813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8632" y="4095750"/>
            <a:ext cx="449470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14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28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3 «Экспертное заключение по результатам посещения урока (занятия) или анализа технологической карты/плана-конспекта урока (занятия)»</a:t>
            </a: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710223" y="1521069"/>
          <a:ext cx="9594362" cy="4699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6562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29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3 «Экспертное заключение по результатам посещения урока (занятия) или анализа технологической карты/плана-конспекта урока (занятия)»</a:t>
            </a: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710223" y="1521069"/>
          <a:ext cx="9594362" cy="4699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5654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самостоятельной практики с консультативной поддержкой: </a:t>
            </a:r>
            <a:r>
              <a:rPr lang="ru-RU" sz="2400" dirty="0" smtClean="0">
                <a:solidFill>
                  <a:srgbClr val="9A2635"/>
                </a:solidFill>
              </a:rPr>
              <a:t/>
            </a:r>
            <a:br>
              <a:rPr lang="ru-RU" sz="2400" dirty="0" smtClean="0">
                <a:solidFill>
                  <a:srgbClr val="9A2635"/>
                </a:solidFill>
              </a:rPr>
            </a:br>
            <a:r>
              <a:rPr lang="ru-RU" sz="2400" dirty="0" smtClean="0">
                <a:solidFill>
                  <a:srgbClr val="9A2635"/>
                </a:solidFill>
              </a:rPr>
              <a:t>второй </a:t>
            </a:r>
            <a:r>
              <a:rPr lang="ru-RU" sz="2400" dirty="0">
                <a:solidFill>
                  <a:srgbClr val="9A2635"/>
                </a:solidFill>
              </a:rPr>
              <a:t>месяц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76823117"/>
              </p:ext>
            </p:extLst>
          </p:nvPr>
        </p:nvGraphicFramePr>
        <p:xfrm>
          <a:off x="650632" y="1469598"/>
          <a:ext cx="8634046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7869" y="977223"/>
            <a:ext cx="1787240" cy="177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4839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самостоятельной практики с консультативной поддержкой: </a:t>
            </a:r>
            <a:r>
              <a:rPr lang="ru-RU" sz="2400" dirty="0" smtClean="0">
                <a:solidFill>
                  <a:srgbClr val="9A2635"/>
                </a:solidFill>
              </a:rPr>
              <a:t/>
            </a:r>
            <a:br>
              <a:rPr lang="ru-RU" sz="2400" dirty="0" smtClean="0">
                <a:solidFill>
                  <a:srgbClr val="9A2635"/>
                </a:solidFill>
              </a:rPr>
            </a:br>
            <a:r>
              <a:rPr lang="ru-RU" sz="2400" dirty="0" smtClean="0">
                <a:solidFill>
                  <a:srgbClr val="9A2635"/>
                </a:solidFill>
              </a:rPr>
              <a:t>второй </a:t>
            </a:r>
            <a:r>
              <a:rPr lang="ru-RU" sz="2400" dirty="0">
                <a:solidFill>
                  <a:srgbClr val="9A2635"/>
                </a:solidFill>
              </a:rPr>
              <a:t>месяц </a:t>
            </a:r>
            <a:r>
              <a:rPr lang="ru-RU" sz="2200" dirty="0" smtClean="0">
                <a:solidFill>
                  <a:srgbClr val="9A2635"/>
                </a:solidFill>
              </a:rPr>
              <a:t> </a:t>
            </a:r>
            <a:endParaRPr lang="ru-RU" sz="22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01401932"/>
              </p:ext>
            </p:extLst>
          </p:nvPr>
        </p:nvGraphicFramePr>
        <p:xfrm>
          <a:off x="650632" y="1703632"/>
          <a:ext cx="8843529" cy="4835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4161" y="932350"/>
            <a:ext cx="1833262" cy="172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3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промежуточной оценки компетенций и планирование профессионального развития: </a:t>
            </a:r>
            <a:r>
              <a:rPr lang="ru-RU" sz="2400" dirty="0" smtClean="0">
                <a:solidFill>
                  <a:srgbClr val="9A2635"/>
                </a:solidFill>
              </a:rPr>
              <a:t/>
            </a:r>
            <a:br>
              <a:rPr lang="ru-RU" sz="2400" dirty="0" smtClean="0">
                <a:solidFill>
                  <a:srgbClr val="9A2635"/>
                </a:solidFill>
              </a:rPr>
            </a:br>
            <a:r>
              <a:rPr lang="ru-RU" sz="2400" dirty="0" smtClean="0">
                <a:solidFill>
                  <a:srgbClr val="9A2635"/>
                </a:solidFill>
              </a:rPr>
              <a:t>третий </a:t>
            </a:r>
            <a:r>
              <a:rPr lang="ru-RU" sz="2400" dirty="0">
                <a:solidFill>
                  <a:srgbClr val="9A2635"/>
                </a:solidFill>
              </a:rPr>
              <a:t>месяц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73120139"/>
              </p:ext>
            </p:extLst>
          </p:nvPr>
        </p:nvGraphicFramePr>
        <p:xfrm>
          <a:off x="650631" y="1469598"/>
          <a:ext cx="8651631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0" y="932662"/>
            <a:ext cx="1811064" cy="176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30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5 «Показатели эффективности реализации плана работы по адаптации»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51" y="1462087"/>
            <a:ext cx="99822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5 «Показатели эффективности реализации плана работы по адаптации»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23" y="1314074"/>
            <a:ext cx="7033847" cy="5407401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/>
          </p:nvPr>
        </p:nvGraphicFramePr>
        <p:xfrm>
          <a:off x="5600698" y="2066994"/>
          <a:ext cx="6348047" cy="4078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5345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промежуточной оценки компетенций и планирование профессионального развития: </a:t>
            </a:r>
            <a:r>
              <a:rPr lang="ru-RU" sz="2400" dirty="0" smtClean="0">
                <a:solidFill>
                  <a:srgbClr val="9A2635"/>
                </a:solidFill>
              </a:rPr>
              <a:t/>
            </a:r>
            <a:br>
              <a:rPr lang="ru-RU" sz="2400" dirty="0" smtClean="0">
                <a:solidFill>
                  <a:srgbClr val="9A2635"/>
                </a:solidFill>
              </a:rPr>
            </a:br>
            <a:r>
              <a:rPr lang="ru-RU" sz="2400" dirty="0" smtClean="0">
                <a:solidFill>
                  <a:srgbClr val="9A2635"/>
                </a:solidFill>
              </a:rPr>
              <a:t>третий </a:t>
            </a:r>
            <a:r>
              <a:rPr lang="ru-RU" sz="2400" dirty="0">
                <a:solidFill>
                  <a:srgbClr val="9A2635"/>
                </a:solidFill>
              </a:rPr>
              <a:t>месяц </a:t>
            </a:r>
            <a:endParaRPr lang="ru-RU" sz="22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26139133"/>
              </p:ext>
            </p:extLst>
          </p:nvPr>
        </p:nvGraphicFramePr>
        <p:xfrm>
          <a:off x="650631" y="14695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89577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реализации индивидуального плана развития педагога: четвертый-седьмой </a:t>
            </a:r>
            <a:r>
              <a:rPr lang="ru-RU" sz="2400" dirty="0" smtClean="0">
                <a:solidFill>
                  <a:srgbClr val="9A2635"/>
                </a:solidFill>
              </a:rPr>
              <a:t>месяц </a:t>
            </a: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51080111"/>
              </p:ext>
            </p:extLst>
          </p:nvPr>
        </p:nvGraphicFramePr>
        <p:xfrm>
          <a:off x="650632" y="1469598"/>
          <a:ext cx="8686800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9952" y="915076"/>
            <a:ext cx="1787761" cy="166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469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Этап реализации индивидуального плана развития педагога: четвертый-седьмой месяц </a:t>
            </a:r>
            <a:endParaRPr lang="ru-RU" sz="22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8232148"/>
              </p:ext>
            </p:extLst>
          </p:nvPr>
        </p:nvGraphicFramePr>
        <p:xfrm>
          <a:off x="650632" y="1469598"/>
          <a:ext cx="8343900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3767" y="949570"/>
            <a:ext cx="1829706" cy="16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991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38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4513" y="496369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Подведение итогов адаптации: </a:t>
            </a:r>
            <a:r>
              <a:rPr lang="ru-RU" sz="2400" dirty="0" smtClean="0">
                <a:solidFill>
                  <a:srgbClr val="9A2635"/>
                </a:solidFill>
              </a:rPr>
              <a:t/>
            </a:r>
            <a:br>
              <a:rPr lang="ru-RU" sz="2400" dirty="0" smtClean="0">
                <a:solidFill>
                  <a:srgbClr val="9A2635"/>
                </a:solidFill>
              </a:rPr>
            </a:br>
            <a:r>
              <a:rPr lang="ru-RU" sz="2400" dirty="0" smtClean="0">
                <a:solidFill>
                  <a:srgbClr val="9A2635"/>
                </a:solidFill>
              </a:rPr>
              <a:t>восьмой </a:t>
            </a:r>
            <a:r>
              <a:rPr lang="ru-RU" sz="2400" dirty="0">
                <a:solidFill>
                  <a:srgbClr val="9A2635"/>
                </a:solidFill>
              </a:rPr>
              <a:t>месяц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40534992"/>
              </p:ext>
            </p:extLst>
          </p:nvPr>
        </p:nvGraphicFramePr>
        <p:xfrm>
          <a:off x="650631" y="1469598"/>
          <a:ext cx="8317523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6031" y="640006"/>
            <a:ext cx="1964958" cy="170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010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39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Подведение итогов адаптации: восьмой месяц </a:t>
            </a:r>
            <a:endParaRPr lang="ru-RU" sz="22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84003382"/>
              </p:ext>
            </p:extLst>
          </p:nvPr>
        </p:nvGraphicFramePr>
        <p:xfrm>
          <a:off x="650632" y="1469598"/>
          <a:ext cx="8458200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0902" y="652427"/>
            <a:ext cx="1805476" cy="163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612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Ключевые показатели </a:t>
            </a:r>
            <a:r>
              <a:rPr lang="ru-RU" sz="2400" dirty="0" smtClean="0">
                <a:solidFill>
                  <a:srgbClr val="9A2635"/>
                </a:solidFill>
              </a:rPr>
              <a:t>эффективности</a:t>
            </a: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55966869"/>
              </p:ext>
            </p:extLst>
          </p:nvPr>
        </p:nvGraphicFramePr>
        <p:xfrm>
          <a:off x="650631" y="1469598"/>
          <a:ext cx="8700055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686" y="633412"/>
            <a:ext cx="1920564" cy="174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56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Ключевые показатели </a:t>
            </a:r>
            <a:r>
              <a:rPr lang="ru-RU" sz="2400" dirty="0" smtClean="0">
                <a:solidFill>
                  <a:srgbClr val="9A2635"/>
                </a:solidFill>
              </a:rPr>
              <a:t>эффективности</a:t>
            </a: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68581843"/>
              </p:ext>
            </p:extLst>
          </p:nvPr>
        </p:nvGraphicFramePr>
        <p:xfrm>
          <a:off x="650631" y="1469598"/>
          <a:ext cx="8700055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686" y="633412"/>
            <a:ext cx="1920564" cy="174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666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6928" y="530027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</a:rPr>
              <a:t>Ключевые показатели </a:t>
            </a:r>
            <a:r>
              <a:rPr lang="ru-RU" sz="2400" dirty="0" smtClean="0">
                <a:solidFill>
                  <a:srgbClr val="9A2635"/>
                </a:solidFill>
              </a:rPr>
              <a:t>эффективности</a:t>
            </a: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01147279"/>
              </p:ext>
            </p:extLst>
          </p:nvPr>
        </p:nvGraphicFramePr>
        <p:xfrm>
          <a:off x="650631" y="1469598"/>
          <a:ext cx="8700055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686" y="633412"/>
            <a:ext cx="1920564" cy="174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013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>
                <a:solidFill>
                  <a:srgbClr val="9A2635"/>
                </a:solidFill>
              </a:rPr>
              <a:t>Методические материалы</a:t>
            </a: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33336580"/>
              </p:ext>
            </p:extLst>
          </p:nvPr>
        </p:nvGraphicFramePr>
        <p:xfrm>
          <a:off x="650631" y="1469598"/>
          <a:ext cx="9509369" cy="488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10803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44</a:t>
            </a:fld>
            <a:endParaRPr lang="ru-RU" dirty="0"/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1 «Адаптация вновь принятого педагога»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230" y="1421139"/>
            <a:ext cx="8297374" cy="46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027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45</a:t>
            </a:fld>
            <a:endParaRPr lang="ru-RU" dirty="0"/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2 «Выявление профессиональных затруднений педагогического работника»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16" y="1228481"/>
            <a:ext cx="8039466" cy="54929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25" y="3883025"/>
            <a:ext cx="593407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559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3 «Экспертное заключение по результатам посещения урока (занятия) или анализа технологической карты/плана-конспекта урока (занятия)»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70" y="1540112"/>
            <a:ext cx="8491904" cy="51813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06" y="4095750"/>
            <a:ext cx="442912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323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3 «Экспертное заключение по результатам посещения урока (занятия) или анализа технологической карты/плана-конспекта урока (занятия)»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35677830"/>
              </p:ext>
            </p:extLst>
          </p:nvPr>
        </p:nvGraphicFramePr>
        <p:xfrm>
          <a:off x="710223" y="1521069"/>
          <a:ext cx="9594362" cy="4699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23615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48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3 «Экспертное заключение по результатам посещения урока (занятия) или анализа технологической карты/плана-конспекта урока (занятия)»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22902768"/>
              </p:ext>
            </p:extLst>
          </p:nvPr>
        </p:nvGraphicFramePr>
        <p:xfrm>
          <a:off x="710223" y="1521069"/>
          <a:ext cx="9594362" cy="4699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47646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49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5 «Показатели эффективности реализации плана работы по адаптации»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51" y="1462087"/>
            <a:ext cx="99822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9943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50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Чек </a:t>
            </a:r>
            <a:r>
              <a:rPr lang="ru-RU" sz="2400" dirty="0">
                <a:solidFill>
                  <a:srgbClr val="9A2635"/>
                </a:solidFill>
              </a:rPr>
              <a:t>лист № 5 «Показатели эффективности реализации плана работы по адаптации»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23" y="1314074"/>
            <a:ext cx="7033847" cy="5407401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74729181"/>
              </p:ext>
            </p:extLst>
          </p:nvPr>
        </p:nvGraphicFramePr>
        <p:xfrm>
          <a:off x="5600698" y="2066994"/>
          <a:ext cx="6348047" cy="4078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69911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51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Методическое сопровождение Корпоративного университета</a:t>
            </a: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68067767"/>
              </p:ext>
            </p:extLst>
          </p:nvPr>
        </p:nvGraphicFramePr>
        <p:xfrm>
          <a:off x="710223" y="1521069"/>
          <a:ext cx="10412046" cy="1846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004019143"/>
              </p:ext>
            </p:extLst>
          </p:nvPr>
        </p:nvGraphicFramePr>
        <p:xfrm>
          <a:off x="710223" y="3965331"/>
          <a:ext cx="10427677" cy="2254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760457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52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Методическое сопровождение Корпоративного университета</a:t>
            </a: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2984790"/>
              </p:ext>
            </p:extLst>
          </p:nvPr>
        </p:nvGraphicFramePr>
        <p:xfrm>
          <a:off x="622299" y="1170054"/>
          <a:ext cx="10684609" cy="2342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01028838"/>
              </p:ext>
            </p:extLst>
          </p:nvPr>
        </p:nvGraphicFramePr>
        <p:xfrm>
          <a:off x="622298" y="3730015"/>
          <a:ext cx="10684609" cy="2808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929299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53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0551" y="521235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A2635"/>
                </a:solidFill>
              </a:rPr>
              <a:t>Методическое сопровождение Корпоративного университета</a:t>
            </a: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77447348"/>
              </p:ext>
            </p:extLst>
          </p:nvPr>
        </p:nvGraphicFramePr>
        <p:xfrm>
          <a:off x="710222" y="1521069"/>
          <a:ext cx="10306539" cy="2294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84269170"/>
              </p:ext>
            </p:extLst>
          </p:nvPr>
        </p:nvGraphicFramePr>
        <p:xfrm>
          <a:off x="710222" y="3833446"/>
          <a:ext cx="10306539" cy="2356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123546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78B6074-A40C-437A-B311-2A184FC9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54</a:t>
            </a:fld>
            <a:endParaRPr lang="ru-RU" dirty="0"/>
          </a:p>
        </p:txBody>
      </p:sp>
      <p:sp>
        <p:nvSpPr>
          <p:cNvPr id="849" name="Заголовок 1">
            <a:extLst>
              <a:ext uri="{FF2B5EF4-FFF2-40B4-BE49-F238E27FC236}">
                <a16:creationId xmlns:a16="http://schemas.microsoft.com/office/drawing/2014/main" id="{CC1522B5-D118-4252-A14A-E0858B05291E}"/>
              </a:ext>
            </a:extLst>
          </p:cNvPr>
          <p:cNvSpPr txBox="1">
            <a:spLocks/>
          </p:cNvSpPr>
          <p:nvPr/>
        </p:nvSpPr>
        <p:spPr>
          <a:xfrm>
            <a:off x="697605" y="1733518"/>
            <a:ext cx="10099181" cy="4357230"/>
          </a:xfrm>
          <a:prstGeom prst="rect">
            <a:avLst/>
          </a:prstGeom>
        </p:spPr>
        <p:txBody>
          <a:bodyPr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733" b="0" i="0" u="none" strike="noStrike" cap="none">
                <a:solidFill>
                  <a:srgbClr val="22161C"/>
                </a:solidFill>
                <a:latin typeface="Avenir Next Cyr Heavy" panose="020B0903020202020204" pitchFamily="34" charset="-52"/>
                <a:ea typeface="Avenir Next Cyr Heavy" panose="020B0903020202020204" pitchFamily="34" charset="-52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lang="ru-RU" sz="1400" kern="0" dirty="0">
              <a:solidFill>
                <a:schemeClr val="tx1">
                  <a:lumMod val="90000"/>
                  <a:lumOff val="10000"/>
                </a:schemeClr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672759-F5A7-4392-9C26-A0D3E149C8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2106"/>
          <a:stretch/>
        </p:blipFill>
        <p:spPr>
          <a:xfrm>
            <a:off x="5385253" y="-809626"/>
            <a:ext cx="6806747" cy="8738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D628D8-5C50-4173-A1ED-9CB3E4D4B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11697" y="-862549"/>
            <a:ext cx="1374775" cy="16852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241467-8CCB-4B31-B623-CA67D147D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3714342">
            <a:off x="4511333" y="5920773"/>
            <a:ext cx="1747838" cy="15670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5CA502-8F22-40DF-929A-DA425E30CC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4554959">
            <a:off x="-346869" y="4998837"/>
            <a:ext cx="1481137" cy="11310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3348C5-89F7-48AD-8980-54D9A67081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1390638">
            <a:off x="5215779" y="4540712"/>
            <a:ext cx="842122" cy="10604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86B9C0-3EAA-4777-8458-4B80AC586F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21004907">
            <a:off x="969305" y="6354622"/>
            <a:ext cx="582648" cy="733705"/>
          </a:xfrm>
          <a:prstGeom prst="rect">
            <a:avLst/>
          </a:prstGeom>
        </p:spPr>
      </p:pic>
      <p:sp>
        <p:nvSpPr>
          <p:cNvPr id="13" name="Текст 3">
            <a:extLst>
              <a:ext uri="{FF2B5EF4-FFF2-40B4-BE49-F238E27FC236}">
                <a16:creationId xmlns:a16="http://schemas.microsoft.com/office/drawing/2014/main" id="{7EDD97CC-A412-40F1-8B69-EC59CD670771}"/>
              </a:ext>
            </a:extLst>
          </p:cNvPr>
          <p:cNvSpPr txBox="1">
            <a:spLocks/>
          </p:cNvSpPr>
          <p:nvPr/>
        </p:nvSpPr>
        <p:spPr>
          <a:xfrm>
            <a:off x="910471" y="2371262"/>
            <a:ext cx="5401767" cy="998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>
                <a:solidFill>
                  <a:schemeClr val="tx1"/>
                </a:solidFill>
              </a:rPr>
              <a:t>Карпеева Ирина Вячеславовна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3ED0547A-D645-4136-B6CA-A0E509255CAB}"/>
              </a:ext>
            </a:extLst>
          </p:cNvPr>
          <p:cNvSpPr txBox="1">
            <a:spLocks/>
          </p:cNvSpPr>
          <p:nvPr/>
        </p:nvSpPr>
        <p:spPr>
          <a:xfrm>
            <a:off x="1260629" y="3662612"/>
            <a:ext cx="3942779" cy="49904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karpeevaiv@corp-univer.ru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57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1">
      <a:dk1>
        <a:sysClr val="windowText" lastClr="000000"/>
      </a:dk1>
      <a:lt1>
        <a:srgbClr val="F7F7F7"/>
      </a:lt1>
      <a:dk2>
        <a:srgbClr val="932134"/>
      </a:dk2>
      <a:lt2>
        <a:srgbClr val="EAEAEA"/>
      </a:lt2>
      <a:accent1>
        <a:srgbClr val="C90939"/>
      </a:accent1>
      <a:accent2>
        <a:srgbClr val="F3DFB3"/>
      </a:accent2>
      <a:accent3>
        <a:srgbClr val="DEDEDE"/>
      </a:accent3>
      <a:accent4>
        <a:srgbClr val="B9B9B9"/>
      </a:accent4>
      <a:accent5>
        <a:srgbClr val="7B7B7B"/>
      </a:accent5>
      <a:accent6>
        <a:srgbClr val="3D3D3D"/>
      </a:accent6>
      <a:hlink>
        <a:srgbClr val="AFAFAF"/>
      </a:hlink>
      <a:folHlink>
        <a:srgbClr val="B81733"/>
      </a:folHlink>
    </a:clrScheme>
    <a:fontScheme name="Montserrat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8170</TotalTime>
  <Words>2795</Words>
  <Application>Microsoft Office PowerPoint</Application>
  <PresentationFormat>Широкоэкранный</PresentationFormat>
  <Paragraphs>331</Paragraphs>
  <Slides>54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3" baseType="lpstr">
      <vt:lpstr>Montserrat</vt:lpstr>
      <vt:lpstr>Times New Roman</vt:lpstr>
      <vt:lpstr>Arial</vt:lpstr>
      <vt:lpstr>Montserrat Black</vt:lpstr>
      <vt:lpstr>Roboto</vt:lpstr>
      <vt:lpstr>Calibri</vt:lpstr>
      <vt:lpstr>Wingdings</vt:lpstr>
      <vt:lpstr>Avenir Next Cyr Heavy</vt:lpstr>
      <vt:lpstr>Тема Office</vt:lpstr>
      <vt:lpstr>Методические рекомендации по адаптации вновь принятых педагогов: расти в профессии в Москве!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включает в себя успешная адаптация?</vt:lpstr>
      <vt:lpstr>Особенности адаптации педагогов с разным опытом работы</vt:lpstr>
      <vt:lpstr>Особенности адаптации педагогов с разным опытом работы</vt:lpstr>
      <vt:lpstr>Особенности адаптации педагогов с разным опытом работы</vt:lpstr>
      <vt:lpstr>Особенности адаптации педагогов с разным опытом работы</vt:lpstr>
      <vt:lpstr>Особенности адаптации педагогов с разным опытом работы</vt:lpstr>
      <vt:lpstr>Рекомендации для успешной адаптации</vt:lpstr>
      <vt:lpstr>Этапы сопровождения вновь принятых педагогов </vt:lpstr>
      <vt:lpstr>Подготовительный этап  </vt:lpstr>
      <vt:lpstr>Этап ориентации в рабочей среде, знакомство с коллективом и введение в профессиональную деятельность:  первая неделя  </vt:lpstr>
      <vt:lpstr>Этап ориентации в рабочей среде, знакомство с коллективом и введение в профессиональную деятельность:  первая неделя  </vt:lpstr>
      <vt:lpstr>Этап ориентации в рабочей среде, знакомство с коллективом и введение в профессиональную деятельность:  первый месяц  </vt:lpstr>
      <vt:lpstr>Чек лист № 1 «Адаптация вновь принятого педагога»</vt:lpstr>
      <vt:lpstr>Чек лист № 2 «Выявление профессиональных затруднений педагогического работника»</vt:lpstr>
      <vt:lpstr>Этап ориентации в рабочей среде, знакомство с коллективом и введение в профессиональную деятельность:  первый месяц  </vt:lpstr>
      <vt:lpstr>Чек лист № 3 «Экспертное заключение по результатам посещения урока (занятия) или анализа технологической карты/плана-конспекта урока (занятия)»</vt:lpstr>
      <vt:lpstr>Чек лист № 3 «Экспертное заключение по результатам посещения урока (занятия) или анализа технологической карты/плана-конспекта урока (занятия)»</vt:lpstr>
      <vt:lpstr>Чек лист № 3 «Экспертное заключение по результатам посещения урока (занятия) или анализа технологической карты/плана-конспекта урока (занятия)»</vt:lpstr>
      <vt:lpstr>Этап самостоятельной практики с консультативной поддержкой:  второй месяц </vt:lpstr>
      <vt:lpstr>Этап самостоятельной практики с консультативной поддержкой:  второй месяц  </vt:lpstr>
      <vt:lpstr>Этап промежуточной оценки компетенций и планирование профессионального развития:  третий месяц </vt:lpstr>
      <vt:lpstr>Чек лист № 5 «Показатели эффективности реализации плана работы по адаптации»</vt:lpstr>
      <vt:lpstr>Чек лист № 5 «Показатели эффективности реализации плана работы по адаптации»</vt:lpstr>
      <vt:lpstr>Этап промежуточной оценки компетенций и планирование профессионального развития:  третий месяц </vt:lpstr>
      <vt:lpstr>Этап реализации индивидуального плана развития педагога: четвертый-седьмой месяц </vt:lpstr>
      <vt:lpstr>Этап реализации индивидуального плана развития педагога: четвертый-седьмой месяц </vt:lpstr>
      <vt:lpstr>Подведение итогов адаптации:  восьмой месяц </vt:lpstr>
      <vt:lpstr>Подведение итогов адаптации: восьмой месяц </vt:lpstr>
      <vt:lpstr>Ключевые показатели эффективности</vt:lpstr>
      <vt:lpstr>Ключевые показатели эффективности</vt:lpstr>
      <vt:lpstr>Ключевые показатели эффективности</vt:lpstr>
      <vt:lpstr>Методические материалы</vt:lpstr>
      <vt:lpstr>Чек лист № 1 «Адаптация вновь принятого педагога»</vt:lpstr>
      <vt:lpstr>Чек лист № 2 «Выявление профессиональных затруднений педагогического работника»</vt:lpstr>
      <vt:lpstr>Чек лист № 3 «Экспертное заключение по результатам посещения урока (занятия) или анализа технологической карты/плана-конспекта урока (занятия)»</vt:lpstr>
      <vt:lpstr>Чек лист № 3 «Экспертное заключение по результатам посещения урока (занятия) или анализа технологической карты/плана-конспекта урока (занятия)»</vt:lpstr>
      <vt:lpstr>Чек лист № 3 «Экспертное заключение по результатам посещения урока (занятия) или анализа технологической карты/плана-конспекта урока (занятия)»</vt:lpstr>
      <vt:lpstr>Чек лист № 5 «Показатели эффективности реализации плана работы по адаптации»</vt:lpstr>
      <vt:lpstr>Чек лист № 5 «Показатели эффективности реализации плана работы по адаптации»</vt:lpstr>
      <vt:lpstr>Методическое сопровождение Корпоративного университета</vt:lpstr>
      <vt:lpstr>Методическое сопровождение Корпоративного университета</vt:lpstr>
      <vt:lpstr>Методическое сопровождение Корпоративного университета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Кедрина</dc:creator>
  <cp:lastModifiedBy>Виктор Михайлович Лосев</cp:lastModifiedBy>
  <cp:revision>391</cp:revision>
  <cp:lastPrinted>2024-12-13T07:36:33Z</cp:lastPrinted>
  <dcterms:created xsi:type="dcterms:W3CDTF">2021-09-06T10:06:11Z</dcterms:created>
  <dcterms:modified xsi:type="dcterms:W3CDTF">2025-08-15T12:53:25Z</dcterms:modified>
</cp:coreProperties>
</file>