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82" r:id="rId2"/>
    <p:sldId id="340" r:id="rId3"/>
    <p:sldId id="361" r:id="rId4"/>
    <p:sldId id="377" r:id="rId5"/>
    <p:sldId id="370" r:id="rId6"/>
    <p:sldId id="363" r:id="rId7"/>
    <p:sldId id="374" r:id="rId8"/>
    <p:sldId id="369" r:id="rId9"/>
    <p:sldId id="376" r:id="rId10"/>
    <p:sldId id="382" r:id="rId11"/>
    <p:sldId id="379" r:id="rId12"/>
    <p:sldId id="381" r:id="rId13"/>
    <p:sldId id="380" r:id="rId14"/>
    <p:sldId id="384" r:id="rId15"/>
    <p:sldId id="349" r:id="rId16"/>
    <p:sldId id="386" r:id="rId17"/>
    <p:sldId id="387" r:id="rId18"/>
    <p:sldId id="388" r:id="rId19"/>
    <p:sldId id="393" r:id="rId20"/>
    <p:sldId id="389" r:id="rId21"/>
    <p:sldId id="390" r:id="rId22"/>
    <p:sldId id="391" r:id="rId23"/>
    <p:sldId id="394" r:id="rId24"/>
  </p:sldIdLst>
  <p:sldSz cx="12192000" cy="6858000"/>
  <p:notesSz cx="6797675" cy="9928225"/>
  <p:embeddedFontLst>
    <p:embeddedFont>
      <p:font typeface="Montserrat Black" panose="020B0604020202020204" charset="-52"/>
      <p:bold r:id="rId27"/>
      <p:italic r:id="rId28"/>
      <p:boldItalic r:id="rId29"/>
    </p:embeddedFont>
    <p:embeddedFont>
      <p:font typeface="Georgia" panose="02040502050405020303" pitchFamily="18" charset="0"/>
      <p:regular r:id="rId30"/>
      <p:bold r:id="rId31"/>
      <p:italic r:id="rId32"/>
      <p:boldItalic r:id="rId33"/>
    </p:embeddedFont>
    <p:embeddedFont>
      <p:font typeface="Roboto" pitchFamily="2" charset="0"/>
      <p:regular r:id="rId34"/>
      <p:bold r:id="rId35"/>
      <p:italic r:id="rId36"/>
      <p:boldItalic r:id="rId37"/>
    </p:embeddedFont>
    <p:embeddedFont>
      <p:font typeface="Montserrat" panose="020B0604020202020204" charset="-52"/>
      <p:regular r:id="rId38"/>
      <p:bold r:id="rId39"/>
      <p:italic r:id="rId40"/>
      <p:boldItalic r:id="rId41"/>
    </p:embeddedFont>
    <p:embeddedFont>
      <p:font typeface="Avenir Next Cyr Heavy" panose="020B0903020202020204" charset="-52"/>
      <p:bold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9345"/>
    <a:srgbClr val="9F954B"/>
    <a:srgbClr val="D2CCA0"/>
    <a:srgbClr val="FAFBF3"/>
    <a:srgbClr val="DFAC39"/>
    <a:srgbClr val="C42034"/>
    <a:srgbClr val="F7F7F7"/>
    <a:srgbClr val="9A2635"/>
    <a:srgbClr val="931827"/>
    <a:srgbClr val="C90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7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Кедрина" userId="9a76e2c73118209d" providerId="LiveId" clId="{57C30A72-B365-4E68-B7F6-CF8A237F4A0F}"/>
    <pc:docChg chg="custSel modMainMaster">
      <pc:chgData name="Александра Кедрина" userId="9a76e2c73118209d" providerId="LiveId" clId="{57C30A72-B365-4E68-B7F6-CF8A237F4A0F}" dt="2022-07-21T16:01:43.751" v="9" actId="14826"/>
      <pc:docMkLst>
        <pc:docMk/>
      </pc:docMkLst>
      <pc:sldMasterChg chg="modSldLayout">
        <pc:chgData name="Александра Кедрина" userId="9a76e2c73118209d" providerId="LiveId" clId="{57C30A72-B365-4E68-B7F6-CF8A237F4A0F}" dt="2022-07-21T16:01:43.751" v="9" actId="14826"/>
        <pc:sldMasterMkLst>
          <pc:docMk/>
          <pc:sldMasterMk cId="790369808" sldId="2147483648"/>
        </pc:sldMasterMkLst>
        <pc:sldLayoutChg chg="addSp delSp modSp">
          <pc:chgData name="Александра Кедрина" userId="9a76e2c73118209d" providerId="LiveId" clId="{57C30A72-B365-4E68-B7F6-CF8A237F4A0F}" dt="2022-07-21T16:01:43.751" v="9" actId="14826"/>
          <pc:sldLayoutMkLst>
            <pc:docMk/>
            <pc:sldMasterMk cId="790369808" sldId="2147483648"/>
            <pc:sldLayoutMk cId="3100907658" sldId="2147483649"/>
          </pc:sldLayoutMkLst>
          <pc:picChg chg="add mod">
            <ac:chgData name="Александра Кедрина" userId="9a76e2c73118209d" providerId="LiveId" clId="{57C30A72-B365-4E68-B7F6-CF8A237F4A0F}" dt="2022-07-19T13:29:06.270" v="8" actId="1038"/>
            <ac:picMkLst>
              <pc:docMk/>
              <pc:sldMasterMk cId="790369808" sldId="2147483648"/>
              <pc:sldLayoutMk cId="3100907658" sldId="2147483649"/>
              <ac:picMk id="2" creationId="{039A2C02-A28E-4F81-8C9A-5E1E677DACA4}"/>
            </ac:picMkLst>
          </pc:picChg>
          <pc:picChg chg="del">
            <ac:chgData name="Александра Кедрина" userId="9a76e2c73118209d" providerId="LiveId" clId="{57C30A72-B365-4E68-B7F6-CF8A237F4A0F}" dt="2022-07-19T13:28:54.529" v="0" actId="478"/>
            <ac:picMkLst>
              <pc:docMk/>
              <pc:sldMasterMk cId="790369808" sldId="2147483648"/>
              <pc:sldLayoutMk cId="3100907658" sldId="2147483649"/>
              <ac:picMk id="18" creationId="{25CD31EA-5D0C-42DF-B375-DF303DFFD228}"/>
            </ac:picMkLst>
          </pc:picChg>
          <pc:picChg chg="mod">
            <ac:chgData name="Александра Кедрина" userId="9a76e2c73118209d" providerId="LiveId" clId="{57C30A72-B365-4E68-B7F6-CF8A237F4A0F}" dt="2022-07-21T16:01:43.751" v="9" actId="14826"/>
            <ac:picMkLst>
              <pc:docMk/>
              <pc:sldMasterMk cId="790369808" sldId="2147483648"/>
              <pc:sldLayoutMk cId="3100907658" sldId="2147483649"/>
              <ac:picMk id="24" creationId="{4F56128A-03AF-4D4F-A5D6-02B5311205B7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322B9C-1798-49C7-993F-ED5044E0A8FC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981D48-2A0B-415E-9C0C-6DFC6B4B8BD9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000" b="1" dirty="0">
              <a:solidFill>
                <a:schemeClr val="accent5">
                  <a:lumMod val="50000"/>
                </a:schemeClr>
              </a:solidFill>
            </a:rPr>
            <a:t>ОСОЗНАННАЯ НЕКОМПЕТЕНТНОСТЬ</a:t>
          </a:r>
        </a:p>
      </dgm:t>
    </dgm:pt>
    <dgm:pt modelId="{B2AAAA14-A3C9-4DB9-B52A-38C36B025971}" type="parTrans" cxnId="{C7AA2505-A05A-45E2-A04A-E8E13A758FE5}">
      <dgm:prSet/>
      <dgm:spPr/>
      <dgm:t>
        <a:bodyPr/>
        <a:lstStyle/>
        <a:p>
          <a:endParaRPr lang="ru-RU"/>
        </a:p>
      </dgm:t>
    </dgm:pt>
    <dgm:pt modelId="{972D7A27-D6EC-450D-BC52-3A1D37BCB0B4}" type="sibTrans" cxnId="{C7AA2505-A05A-45E2-A04A-E8E13A758FE5}">
      <dgm:prSet/>
      <dgm:spPr/>
      <dgm:t>
        <a:bodyPr/>
        <a:lstStyle/>
        <a:p>
          <a:endParaRPr lang="ru-RU"/>
        </a:p>
      </dgm:t>
    </dgm:pt>
    <dgm:pt modelId="{A08B0F87-45E9-4772-888B-A59F9EF8DF16}">
      <dgm:prSet phldrT="[Текст]"/>
      <dgm:spPr/>
      <dgm:t>
        <a:bodyPr/>
        <a:lstStyle/>
        <a:p>
          <a:r>
            <a:rPr lang="ru-RU" dirty="0"/>
            <a:t>Я ЗНАЮ, ЧТО Я НЕ ЗНАЮ</a:t>
          </a:r>
        </a:p>
      </dgm:t>
    </dgm:pt>
    <dgm:pt modelId="{B4C24174-D5B1-4C80-B09A-E0E622A3ADE6}" type="parTrans" cxnId="{3FC7C8F5-0F9D-4C1E-9AF3-8A0A2754FEC0}">
      <dgm:prSet/>
      <dgm:spPr/>
      <dgm:t>
        <a:bodyPr/>
        <a:lstStyle/>
        <a:p>
          <a:endParaRPr lang="ru-RU"/>
        </a:p>
      </dgm:t>
    </dgm:pt>
    <dgm:pt modelId="{73583805-C67C-43DD-9903-681D005BD73D}" type="sibTrans" cxnId="{3FC7C8F5-0F9D-4C1E-9AF3-8A0A2754FEC0}">
      <dgm:prSet/>
      <dgm:spPr/>
      <dgm:t>
        <a:bodyPr/>
        <a:lstStyle/>
        <a:p>
          <a:endParaRPr lang="ru-RU"/>
        </a:p>
      </dgm:t>
    </dgm:pt>
    <dgm:pt modelId="{299A6D4C-FC8C-4A1C-91F5-309C2E74E6E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b="1" dirty="0">
              <a:solidFill>
                <a:schemeClr val="accent5">
                  <a:lumMod val="50000"/>
                </a:schemeClr>
              </a:solidFill>
            </a:rPr>
            <a:t>ОСОЗНАННАЯ КОМПЕТЕНТНОСТЬ</a:t>
          </a:r>
          <a:endParaRPr lang="ru-RU" sz="1000" dirty="0"/>
        </a:p>
      </dgm:t>
    </dgm:pt>
    <dgm:pt modelId="{210A672A-26D2-4D2E-B039-6D8DB7854EF8}" type="parTrans" cxnId="{AD0EB843-E325-405C-A0F1-27C91A9A1743}">
      <dgm:prSet/>
      <dgm:spPr/>
      <dgm:t>
        <a:bodyPr/>
        <a:lstStyle/>
        <a:p>
          <a:endParaRPr lang="ru-RU"/>
        </a:p>
      </dgm:t>
    </dgm:pt>
    <dgm:pt modelId="{2CAE9CF4-318E-4043-9138-CFCED7CD0191}" type="sibTrans" cxnId="{AD0EB843-E325-405C-A0F1-27C91A9A1743}">
      <dgm:prSet/>
      <dgm:spPr/>
      <dgm:t>
        <a:bodyPr/>
        <a:lstStyle/>
        <a:p>
          <a:endParaRPr lang="ru-RU"/>
        </a:p>
      </dgm:t>
    </dgm:pt>
    <dgm:pt modelId="{09A4CA58-5644-41DF-AADB-A338D36214A4}">
      <dgm:prSet phldrT="[Текст]" custT="1"/>
      <dgm:spPr/>
      <dgm:t>
        <a:bodyPr/>
        <a:lstStyle/>
        <a:p>
          <a:r>
            <a:rPr lang="ru-RU" sz="1300" dirty="0"/>
            <a:t>Я ЗНАЮ И КОНТРОЛИРУЮ ИСПОЛЬЗОВАНИЕ ЗНАНИЙ</a:t>
          </a:r>
        </a:p>
      </dgm:t>
    </dgm:pt>
    <dgm:pt modelId="{17E3A787-564A-4D87-9CE5-03770F8BA319}" type="parTrans" cxnId="{E12EBBE8-3AD0-4BB0-A852-EF3EB5C78D69}">
      <dgm:prSet/>
      <dgm:spPr/>
      <dgm:t>
        <a:bodyPr/>
        <a:lstStyle/>
        <a:p>
          <a:endParaRPr lang="ru-RU"/>
        </a:p>
      </dgm:t>
    </dgm:pt>
    <dgm:pt modelId="{504F880D-3366-4887-9CEF-B0226EB23C27}" type="sibTrans" cxnId="{E12EBBE8-3AD0-4BB0-A852-EF3EB5C78D69}">
      <dgm:prSet/>
      <dgm:spPr/>
      <dgm:t>
        <a:bodyPr/>
        <a:lstStyle/>
        <a:p>
          <a:endParaRPr lang="ru-RU"/>
        </a:p>
      </dgm:t>
    </dgm:pt>
    <dgm:pt modelId="{7308949E-CD7A-4B5C-97D7-850E1CBBDAED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000" b="1" dirty="0">
              <a:solidFill>
                <a:schemeClr val="accent5">
                  <a:lumMod val="50000"/>
                </a:schemeClr>
              </a:solidFill>
            </a:rPr>
            <a:t>НЕОСОЗНАННАЯ КОМПЕТЕНТНОСТЬ</a:t>
          </a:r>
          <a:endParaRPr lang="ru-RU" sz="1000" dirty="0"/>
        </a:p>
      </dgm:t>
    </dgm:pt>
    <dgm:pt modelId="{EF90C011-CF79-40C8-9691-8BD6A8CD8F68}" type="parTrans" cxnId="{AD349D0E-AEA2-4778-A044-06F954CCCEAD}">
      <dgm:prSet/>
      <dgm:spPr/>
      <dgm:t>
        <a:bodyPr/>
        <a:lstStyle/>
        <a:p>
          <a:endParaRPr lang="ru-RU"/>
        </a:p>
      </dgm:t>
    </dgm:pt>
    <dgm:pt modelId="{AD07CD83-CE46-45DD-AB1C-762340AD431F}" type="sibTrans" cxnId="{AD349D0E-AEA2-4778-A044-06F954CCCEAD}">
      <dgm:prSet/>
      <dgm:spPr/>
      <dgm:t>
        <a:bodyPr/>
        <a:lstStyle/>
        <a:p>
          <a:endParaRPr lang="ru-RU"/>
        </a:p>
      </dgm:t>
    </dgm:pt>
    <dgm:pt modelId="{F4C92386-FC51-4736-984D-386C01B5DEB7}">
      <dgm:prSet phldrT="[Текст]"/>
      <dgm:spPr/>
      <dgm:t>
        <a:bodyPr/>
        <a:lstStyle/>
        <a:p>
          <a:r>
            <a:rPr lang="ru-RU" dirty="0"/>
            <a:t>Я ЗНАЮ И ПРИМЕНЯЮ НЕ ЗАДУМЫВАЯСЬ</a:t>
          </a:r>
        </a:p>
      </dgm:t>
    </dgm:pt>
    <dgm:pt modelId="{7163C014-BCF2-4118-8AC4-F018530F2D8C}" type="parTrans" cxnId="{7F76CCE2-88F1-4072-9C71-2EDB3F2776E5}">
      <dgm:prSet/>
      <dgm:spPr/>
      <dgm:t>
        <a:bodyPr/>
        <a:lstStyle/>
        <a:p>
          <a:endParaRPr lang="ru-RU"/>
        </a:p>
      </dgm:t>
    </dgm:pt>
    <dgm:pt modelId="{319D7FEF-5058-4A8E-9ADA-5C82AE6FEC1A}" type="sibTrans" cxnId="{7F76CCE2-88F1-4072-9C71-2EDB3F2776E5}">
      <dgm:prSet/>
      <dgm:spPr/>
      <dgm:t>
        <a:bodyPr/>
        <a:lstStyle/>
        <a:p>
          <a:endParaRPr lang="ru-RU"/>
        </a:p>
      </dgm:t>
    </dgm:pt>
    <dgm:pt modelId="{CD8B3146-ED3D-4733-8CEE-FFB822735383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000" b="1" dirty="0">
              <a:solidFill>
                <a:schemeClr val="accent5">
                  <a:lumMod val="50000"/>
                </a:schemeClr>
              </a:solidFill>
            </a:rPr>
            <a:t>НЕОСОЗНАННАЯ НЕКОМПЕТЕНТНОСТЬ</a:t>
          </a:r>
          <a:endParaRPr lang="ru-RU" sz="1000" dirty="0"/>
        </a:p>
      </dgm:t>
    </dgm:pt>
    <dgm:pt modelId="{131C4D94-A2F3-4B64-8653-C5972A245C64}" type="parTrans" cxnId="{9AB6946D-6AF6-45AE-8C2B-6CB03503E66A}">
      <dgm:prSet/>
      <dgm:spPr/>
      <dgm:t>
        <a:bodyPr/>
        <a:lstStyle/>
        <a:p>
          <a:endParaRPr lang="ru-RU"/>
        </a:p>
      </dgm:t>
    </dgm:pt>
    <dgm:pt modelId="{FC92900A-0C24-43D8-AEBB-E503A3E9D321}" type="sibTrans" cxnId="{9AB6946D-6AF6-45AE-8C2B-6CB03503E66A}">
      <dgm:prSet/>
      <dgm:spPr/>
      <dgm:t>
        <a:bodyPr/>
        <a:lstStyle/>
        <a:p>
          <a:endParaRPr lang="ru-RU"/>
        </a:p>
      </dgm:t>
    </dgm:pt>
    <dgm:pt modelId="{81BDF008-4782-4F4B-9B9B-465CEDBCE7AD}">
      <dgm:prSet phldrT="[Текст]"/>
      <dgm:spPr/>
      <dgm:t>
        <a:bodyPr/>
        <a:lstStyle/>
        <a:p>
          <a:r>
            <a:rPr lang="ru-RU" dirty="0"/>
            <a:t>Я НЕ ЗНАЮ, ЧТО Я НЕ ЗНАЮ</a:t>
          </a:r>
        </a:p>
      </dgm:t>
    </dgm:pt>
    <dgm:pt modelId="{FD8EFF37-B03A-489E-9086-E9EE140DDA75}" type="parTrans" cxnId="{0999BF8C-B467-4035-A3B7-942C6B2AD674}">
      <dgm:prSet/>
      <dgm:spPr/>
      <dgm:t>
        <a:bodyPr/>
        <a:lstStyle/>
        <a:p>
          <a:endParaRPr lang="ru-RU"/>
        </a:p>
      </dgm:t>
    </dgm:pt>
    <dgm:pt modelId="{F18DC4B6-E035-4605-BE92-06FE80FB3A8E}" type="sibTrans" cxnId="{0999BF8C-B467-4035-A3B7-942C6B2AD674}">
      <dgm:prSet/>
      <dgm:spPr/>
      <dgm:t>
        <a:bodyPr/>
        <a:lstStyle/>
        <a:p>
          <a:endParaRPr lang="ru-RU"/>
        </a:p>
      </dgm:t>
    </dgm:pt>
    <dgm:pt modelId="{B868F007-F344-4D69-9AC1-063E64E8C240}" type="pres">
      <dgm:prSet presAssocID="{E6322B9C-1798-49C7-993F-ED5044E0A8F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F9EEA2-84EB-4442-94AF-82D0D221BA06}" type="pres">
      <dgm:prSet presAssocID="{E6322B9C-1798-49C7-993F-ED5044E0A8FC}" presName="children" presStyleCnt="0"/>
      <dgm:spPr/>
    </dgm:pt>
    <dgm:pt modelId="{F97A42B5-E34F-4FD8-ABC9-97D230D5B2ED}" type="pres">
      <dgm:prSet presAssocID="{E6322B9C-1798-49C7-993F-ED5044E0A8FC}" presName="child1group" presStyleCnt="0"/>
      <dgm:spPr/>
    </dgm:pt>
    <dgm:pt modelId="{5C9091EC-537C-40C3-B325-C9CA46A5ECCD}" type="pres">
      <dgm:prSet presAssocID="{E6322B9C-1798-49C7-993F-ED5044E0A8FC}" presName="child1" presStyleLbl="bgAcc1" presStyleIdx="0" presStyleCnt="4"/>
      <dgm:spPr/>
      <dgm:t>
        <a:bodyPr/>
        <a:lstStyle/>
        <a:p>
          <a:endParaRPr lang="ru-RU"/>
        </a:p>
      </dgm:t>
    </dgm:pt>
    <dgm:pt modelId="{F770A682-7A5C-42FD-94FF-AEB0C250B644}" type="pres">
      <dgm:prSet presAssocID="{E6322B9C-1798-49C7-993F-ED5044E0A8FC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10BA1-015D-4707-B53B-29C277EDD515}" type="pres">
      <dgm:prSet presAssocID="{E6322B9C-1798-49C7-993F-ED5044E0A8FC}" presName="child2group" presStyleCnt="0"/>
      <dgm:spPr/>
    </dgm:pt>
    <dgm:pt modelId="{9A6A2FA0-B29F-4928-8C33-2FBC7976D387}" type="pres">
      <dgm:prSet presAssocID="{E6322B9C-1798-49C7-993F-ED5044E0A8FC}" presName="child2" presStyleLbl="bgAcc1" presStyleIdx="1" presStyleCnt="4" custScaleX="124682" custLinFactNeighborX="16843" custLinFactNeighborY="419"/>
      <dgm:spPr/>
      <dgm:t>
        <a:bodyPr/>
        <a:lstStyle/>
        <a:p>
          <a:endParaRPr lang="ru-RU"/>
        </a:p>
      </dgm:t>
    </dgm:pt>
    <dgm:pt modelId="{E16CF9D8-238A-4CF9-90E3-24FD487A3D19}" type="pres">
      <dgm:prSet presAssocID="{E6322B9C-1798-49C7-993F-ED5044E0A8FC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0C86C-7C07-4C01-9724-96CFDA31FECC}" type="pres">
      <dgm:prSet presAssocID="{E6322B9C-1798-49C7-993F-ED5044E0A8FC}" presName="child3group" presStyleCnt="0"/>
      <dgm:spPr/>
    </dgm:pt>
    <dgm:pt modelId="{9678BBA4-BDE0-4216-9B45-A51AA3325CF4}" type="pres">
      <dgm:prSet presAssocID="{E6322B9C-1798-49C7-993F-ED5044E0A8FC}" presName="child3" presStyleLbl="bgAcc1" presStyleIdx="2" presStyleCnt="4" custScaleX="117619" custLinFactNeighborX="19017" custLinFactNeighborY="0"/>
      <dgm:spPr/>
      <dgm:t>
        <a:bodyPr/>
        <a:lstStyle/>
        <a:p>
          <a:endParaRPr lang="ru-RU"/>
        </a:p>
      </dgm:t>
    </dgm:pt>
    <dgm:pt modelId="{0CFD2591-D046-4BB7-9C3E-F884AF033476}" type="pres">
      <dgm:prSet presAssocID="{E6322B9C-1798-49C7-993F-ED5044E0A8FC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E368D-B03E-4AF8-B0F7-6ADD0CAED47F}" type="pres">
      <dgm:prSet presAssocID="{E6322B9C-1798-49C7-993F-ED5044E0A8FC}" presName="child4group" presStyleCnt="0"/>
      <dgm:spPr/>
    </dgm:pt>
    <dgm:pt modelId="{817CE9A1-0E2C-4233-ADCC-B96F4C1A2586}" type="pres">
      <dgm:prSet presAssocID="{E6322B9C-1798-49C7-993F-ED5044E0A8FC}" presName="child4" presStyleLbl="bgAcc1" presStyleIdx="3" presStyleCnt="4"/>
      <dgm:spPr/>
      <dgm:t>
        <a:bodyPr/>
        <a:lstStyle/>
        <a:p>
          <a:endParaRPr lang="ru-RU"/>
        </a:p>
      </dgm:t>
    </dgm:pt>
    <dgm:pt modelId="{A139C247-64F8-47E0-80A3-3FFEA581F1B5}" type="pres">
      <dgm:prSet presAssocID="{E6322B9C-1798-49C7-993F-ED5044E0A8FC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C90B2-E057-4E63-BFD0-9198B9DF4BEC}" type="pres">
      <dgm:prSet presAssocID="{E6322B9C-1798-49C7-993F-ED5044E0A8FC}" presName="childPlaceholder" presStyleCnt="0"/>
      <dgm:spPr/>
    </dgm:pt>
    <dgm:pt modelId="{C7DD8582-D309-45B8-AB51-DB1BEA9BA28D}" type="pres">
      <dgm:prSet presAssocID="{E6322B9C-1798-49C7-993F-ED5044E0A8FC}" presName="circle" presStyleCnt="0"/>
      <dgm:spPr/>
    </dgm:pt>
    <dgm:pt modelId="{C109B3DB-B1E8-40C9-90E7-C3838CB02B12}" type="pres">
      <dgm:prSet presAssocID="{E6322B9C-1798-49C7-993F-ED5044E0A8FC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C0E34-542C-49D8-BDF2-CC35563454F5}" type="pres">
      <dgm:prSet presAssocID="{E6322B9C-1798-49C7-993F-ED5044E0A8FC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385B1-4CE5-4441-9264-8048AB0B0138}" type="pres">
      <dgm:prSet presAssocID="{E6322B9C-1798-49C7-993F-ED5044E0A8FC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98004-03B1-4F5F-B614-D2ED389BD86A}" type="pres">
      <dgm:prSet presAssocID="{E6322B9C-1798-49C7-993F-ED5044E0A8FC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48E97-4611-455C-BE46-2BB2BD1AA648}" type="pres">
      <dgm:prSet presAssocID="{E6322B9C-1798-49C7-993F-ED5044E0A8FC}" presName="quadrantPlaceholder" presStyleCnt="0"/>
      <dgm:spPr/>
    </dgm:pt>
    <dgm:pt modelId="{84057F09-58A5-4B07-A1E4-C769B3EB2BF4}" type="pres">
      <dgm:prSet presAssocID="{E6322B9C-1798-49C7-993F-ED5044E0A8FC}" presName="center1" presStyleLbl="fgShp" presStyleIdx="0" presStyleCnt="2"/>
      <dgm:spPr/>
    </dgm:pt>
    <dgm:pt modelId="{EB9E9507-1097-4E68-863F-FED9562E3407}" type="pres">
      <dgm:prSet presAssocID="{E6322B9C-1798-49C7-993F-ED5044E0A8FC}" presName="center2" presStyleLbl="fgShp" presStyleIdx="1" presStyleCnt="2"/>
      <dgm:spPr/>
    </dgm:pt>
  </dgm:ptLst>
  <dgm:cxnLst>
    <dgm:cxn modelId="{FA459F41-AF77-440F-A91D-2DFED395F7A8}" type="presOf" srcId="{7308949E-CD7A-4B5C-97D7-850E1CBBDAED}" destId="{B35385B1-4CE5-4441-9264-8048AB0B0138}" srcOrd="0" destOrd="0" presId="urn:microsoft.com/office/officeart/2005/8/layout/cycle4"/>
    <dgm:cxn modelId="{AD0EB843-E325-405C-A0F1-27C91A9A1743}" srcId="{E6322B9C-1798-49C7-993F-ED5044E0A8FC}" destId="{299A6D4C-FC8C-4A1C-91F5-309C2E74E6EE}" srcOrd="1" destOrd="0" parTransId="{210A672A-26D2-4D2E-B039-6D8DB7854EF8}" sibTransId="{2CAE9CF4-318E-4043-9138-CFCED7CD0191}"/>
    <dgm:cxn modelId="{E12EBBE8-3AD0-4BB0-A852-EF3EB5C78D69}" srcId="{299A6D4C-FC8C-4A1C-91F5-309C2E74E6EE}" destId="{09A4CA58-5644-41DF-AADB-A338D36214A4}" srcOrd="0" destOrd="0" parTransId="{17E3A787-564A-4D87-9CE5-03770F8BA319}" sibTransId="{504F880D-3366-4887-9CEF-B0226EB23C27}"/>
    <dgm:cxn modelId="{7F76CCE2-88F1-4072-9C71-2EDB3F2776E5}" srcId="{7308949E-CD7A-4B5C-97D7-850E1CBBDAED}" destId="{F4C92386-FC51-4736-984D-386C01B5DEB7}" srcOrd="0" destOrd="0" parTransId="{7163C014-BCF2-4118-8AC4-F018530F2D8C}" sibTransId="{319D7FEF-5058-4A8E-9ADA-5C82AE6FEC1A}"/>
    <dgm:cxn modelId="{1FA29E33-41F2-462B-B753-C020D41E9A38}" type="presOf" srcId="{299A6D4C-FC8C-4A1C-91F5-309C2E74E6EE}" destId="{5F2C0E34-542C-49D8-BDF2-CC35563454F5}" srcOrd="0" destOrd="0" presId="urn:microsoft.com/office/officeart/2005/8/layout/cycle4"/>
    <dgm:cxn modelId="{C7AA2505-A05A-45E2-A04A-E8E13A758FE5}" srcId="{E6322B9C-1798-49C7-993F-ED5044E0A8FC}" destId="{D0981D48-2A0B-415E-9C0C-6DFC6B4B8BD9}" srcOrd="0" destOrd="0" parTransId="{B2AAAA14-A3C9-4DB9-B52A-38C36B025971}" sibTransId="{972D7A27-D6EC-450D-BC52-3A1D37BCB0B4}"/>
    <dgm:cxn modelId="{3FC7C8F5-0F9D-4C1E-9AF3-8A0A2754FEC0}" srcId="{D0981D48-2A0B-415E-9C0C-6DFC6B4B8BD9}" destId="{A08B0F87-45E9-4772-888B-A59F9EF8DF16}" srcOrd="0" destOrd="0" parTransId="{B4C24174-D5B1-4C80-B09A-E0E622A3ADE6}" sibTransId="{73583805-C67C-43DD-9903-681D005BD73D}"/>
    <dgm:cxn modelId="{8490F9D7-404A-48DB-830D-696BD6E6F9C4}" type="presOf" srcId="{D0981D48-2A0B-415E-9C0C-6DFC6B4B8BD9}" destId="{C109B3DB-B1E8-40C9-90E7-C3838CB02B12}" srcOrd="0" destOrd="0" presId="urn:microsoft.com/office/officeart/2005/8/layout/cycle4"/>
    <dgm:cxn modelId="{57017CDD-1919-40A4-AE7C-CA8A97D4AE49}" type="presOf" srcId="{A08B0F87-45E9-4772-888B-A59F9EF8DF16}" destId="{5C9091EC-537C-40C3-B325-C9CA46A5ECCD}" srcOrd="0" destOrd="0" presId="urn:microsoft.com/office/officeart/2005/8/layout/cycle4"/>
    <dgm:cxn modelId="{1FFC58F6-6578-46A5-8DE3-20EA9F9D0A6F}" type="presOf" srcId="{F4C92386-FC51-4736-984D-386C01B5DEB7}" destId="{0CFD2591-D046-4BB7-9C3E-F884AF033476}" srcOrd="1" destOrd="0" presId="urn:microsoft.com/office/officeart/2005/8/layout/cycle4"/>
    <dgm:cxn modelId="{EB97654F-DC65-447D-BBB0-2CCD9B8F0A58}" type="presOf" srcId="{09A4CA58-5644-41DF-AADB-A338D36214A4}" destId="{9A6A2FA0-B29F-4928-8C33-2FBC7976D387}" srcOrd="0" destOrd="0" presId="urn:microsoft.com/office/officeart/2005/8/layout/cycle4"/>
    <dgm:cxn modelId="{97140C38-0CFD-47C3-9654-8572544C8EAA}" type="presOf" srcId="{CD8B3146-ED3D-4733-8CEE-FFB822735383}" destId="{18D98004-03B1-4F5F-B614-D2ED389BD86A}" srcOrd="0" destOrd="0" presId="urn:microsoft.com/office/officeart/2005/8/layout/cycle4"/>
    <dgm:cxn modelId="{27FEF0BA-5F11-429D-B570-E69D542401E3}" type="presOf" srcId="{E6322B9C-1798-49C7-993F-ED5044E0A8FC}" destId="{B868F007-F344-4D69-9AC1-063E64E8C240}" srcOrd="0" destOrd="0" presId="urn:microsoft.com/office/officeart/2005/8/layout/cycle4"/>
    <dgm:cxn modelId="{99D58DA3-DF08-488C-82F9-36629936CD98}" type="presOf" srcId="{09A4CA58-5644-41DF-AADB-A338D36214A4}" destId="{E16CF9D8-238A-4CF9-90E3-24FD487A3D19}" srcOrd="1" destOrd="0" presId="urn:microsoft.com/office/officeart/2005/8/layout/cycle4"/>
    <dgm:cxn modelId="{0460BDE0-66E4-4A34-A8C5-CBF8E301A86A}" type="presOf" srcId="{81BDF008-4782-4F4B-9B9B-465CEDBCE7AD}" destId="{A139C247-64F8-47E0-80A3-3FFEA581F1B5}" srcOrd="1" destOrd="0" presId="urn:microsoft.com/office/officeart/2005/8/layout/cycle4"/>
    <dgm:cxn modelId="{E98F1068-D070-4BE3-8787-E225F8850B14}" type="presOf" srcId="{81BDF008-4782-4F4B-9B9B-465CEDBCE7AD}" destId="{817CE9A1-0E2C-4233-ADCC-B96F4C1A2586}" srcOrd="0" destOrd="0" presId="urn:microsoft.com/office/officeart/2005/8/layout/cycle4"/>
    <dgm:cxn modelId="{AD349D0E-AEA2-4778-A044-06F954CCCEAD}" srcId="{E6322B9C-1798-49C7-993F-ED5044E0A8FC}" destId="{7308949E-CD7A-4B5C-97D7-850E1CBBDAED}" srcOrd="2" destOrd="0" parTransId="{EF90C011-CF79-40C8-9691-8BD6A8CD8F68}" sibTransId="{AD07CD83-CE46-45DD-AB1C-762340AD431F}"/>
    <dgm:cxn modelId="{655E2EA8-AD9C-46B9-9D4E-C2C1D57ED59B}" type="presOf" srcId="{A08B0F87-45E9-4772-888B-A59F9EF8DF16}" destId="{F770A682-7A5C-42FD-94FF-AEB0C250B644}" srcOrd="1" destOrd="0" presId="urn:microsoft.com/office/officeart/2005/8/layout/cycle4"/>
    <dgm:cxn modelId="{EABBE59C-3264-4138-8127-953AC945E780}" type="presOf" srcId="{F4C92386-FC51-4736-984D-386C01B5DEB7}" destId="{9678BBA4-BDE0-4216-9B45-A51AA3325CF4}" srcOrd="0" destOrd="0" presId="urn:microsoft.com/office/officeart/2005/8/layout/cycle4"/>
    <dgm:cxn modelId="{0999BF8C-B467-4035-A3B7-942C6B2AD674}" srcId="{CD8B3146-ED3D-4733-8CEE-FFB822735383}" destId="{81BDF008-4782-4F4B-9B9B-465CEDBCE7AD}" srcOrd="0" destOrd="0" parTransId="{FD8EFF37-B03A-489E-9086-E9EE140DDA75}" sibTransId="{F18DC4B6-E035-4605-BE92-06FE80FB3A8E}"/>
    <dgm:cxn modelId="{9AB6946D-6AF6-45AE-8C2B-6CB03503E66A}" srcId="{E6322B9C-1798-49C7-993F-ED5044E0A8FC}" destId="{CD8B3146-ED3D-4733-8CEE-FFB822735383}" srcOrd="3" destOrd="0" parTransId="{131C4D94-A2F3-4B64-8653-C5972A245C64}" sibTransId="{FC92900A-0C24-43D8-AEBB-E503A3E9D321}"/>
    <dgm:cxn modelId="{79A32AAA-E791-4E69-AED5-93C488B5AE3D}" type="presParOf" srcId="{B868F007-F344-4D69-9AC1-063E64E8C240}" destId="{B4F9EEA2-84EB-4442-94AF-82D0D221BA06}" srcOrd="0" destOrd="0" presId="urn:microsoft.com/office/officeart/2005/8/layout/cycle4"/>
    <dgm:cxn modelId="{9FBD7C6D-8E0E-4577-A99A-55C0C84723A6}" type="presParOf" srcId="{B4F9EEA2-84EB-4442-94AF-82D0D221BA06}" destId="{F97A42B5-E34F-4FD8-ABC9-97D230D5B2ED}" srcOrd="0" destOrd="0" presId="urn:microsoft.com/office/officeart/2005/8/layout/cycle4"/>
    <dgm:cxn modelId="{726E7E0F-CF7A-444A-ABE5-8011128A3D28}" type="presParOf" srcId="{F97A42B5-E34F-4FD8-ABC9-97D230D5B2ED}" destId="{5C9091EC-537C-40C3-B325-C9CA46A5ECCD}" srcOrd="0" destOrd="0" presId="urn:microsoft.com/office/officeart/2005/8/layout/cycle4"/>
    <dgm:cxn modelId="{6370FEED-FDC8-447C-8DE3-347BE58C456B}" type="presParOf" srcId="{F97A42B5-E34F-4FD8-ABC9-97D230D5B2ED}" destId="{F770A682-7A5C-42FD-94FF-AEB0C250B644}" srcOrd="1" destOrd="0" presId="urn:microsoft.com/office/officeart/2005/8/layout/cycle4"/>
    <dgm:cxn modelId="{09B28927-3AB1-4CCE-BEF5-8C3DBA7BB87E}" type="presParOf" srcId="{B4F9EEA2-84EB-4442-94AF-82D0D221BA06}" destId="{64B10BA1-015D-4707-B53B-29C277EDD515}" srcOrd="1" destOrd="0" presId="urn:microsoft.com/office/officeart/2005/8/layout/cycle4"/>
    <dgm:cxn modelId="{E5BE0B73-B6A4-4BB5-A5D2-DA02F0A6616E}" type="presParOf" srcId="{64B10BA1-015D-4707-B53B-29C277EDD515}" destId="{9A6A2FA0-B29F-4928-8C33-2FBC7976D387}" srcOrd="0" destOrd="0" presId="urn:microsoft.com/office/officeart/2005/8/layout/cycle4"/>
    <dgm:cxn modelId="{9B9A9066-3A7A-4BC1-83F3-08FDD9BDB730}" type="presParOf" srcId="{64B10BA1-015D-4707-B53B-29C277EDD515}" destId="{E16CF9D8-238A-4CF9-90E3-24FD487A3D19}" srcOrd="1" destOrd="0" presId="urn:microsoft.com/office/officeart/2005/8/layout/cycle4"/>
    <dgm:cxn modelId="{D687A82F-A341-45C4-B26B-FDF4C190B650}" type="presParOf" srcId="{B4F9EEA2-84EB-4442-94AF-82D0D221BA06}" destId="{CF40C86C-7C07-4C01-9724-96CFDA31FECC}" srcOrd="2" destOrd="0" presId="urn:microsoft.com/office/officeart/2005/8/layout/cycle4"/>
    <dgm:cxn modelId="{B6D7C257-B5B8-4708-A1B3-635862F3AE80}" type="presParOf" srcId="{CF40C86C-7C07-4C01-9724-96CFDA31FECC}" destId="{9678BBA4-BDE0-4216-9B45-A51AA3325CF4}" srcOrd="0" destOrd="0" presId="urn:microsoft.com/office/officeart/2005/8/layout/cycle4"/>
    <dgm:cxn modelId="{30EBC8C2-42D4-484D-9325-6CD9C277F15C}" type="presParOf" srcId="{CF40C86C-7C07-4C01-9724-96CFDA31FECC}" destId="{0CFD2591-D046-4BB7-9C3E-F884AF033476}" srcOrd="1" destOrd="0" presId="urn:microsoft.com/office/officeart/2005/8/layout/cycle4"/>
    <dgm:cxn modelId="{CFDCB5DE-D73C-4F2C-84A9-1C806F533FF0}" type="presParOf" srcId="{B4F9EEA2-84EB-4442-94AF-82D0D221BA06}" destId="{5D2E368D-B03E-4AF8-B0F7-6ADD0CAED47F}" srcOrd="3" destOrd="0" presId="urn:microsoft.com/office/officeart/2005/8/layout/cycle4"/>
    <dgm:cxn modelId="{5C0DDB2D-76D3-40B8-85D3-B5C58EDA67FB}" type="presParOf" srcId="{5D2E368D-B03E-4AF8-B0F7-6ADD0CAED47F}" destId="{817CE9A1-0E2C-4233-ADCC-B96F4C1A2586}" srcOrd="0" destOrd="0" presId="urn:microsoft.com/office/officeart/2005/8/layout/cycle4"/>
    <dgm:cxn modelId="{AF0E5196-64A9-402E-9F5E-39697857577E}" type="presParOf" srcId="{5D2E368D-B03E-4AF8-B0F7-6ADD0CAED47F}" destId="{A139C247-64F8-47E0-80A3-3FFEA581F1B5}" srcOrd="1" destOrd="0" presId="urn:microsoft.com/office/officeart/2005/8/layout/cycle4"/>
    <dgm:cxn modelId="{9587989A-BC1D-4794-AAFA-D7DCDCEDBDA4}" type="presParOf" srcId="{B4F9EEA2-84EB-4442-94AF-82D0D221BA06}" destId="{473C90B2-E057-4E63-BFD0-9198B9DF4BEC}" srcOrd="4" destOrd="0" presId="urn:microsoft.com/office/officeart/2005/8/layout/cycle4"/>
    <dgm:cxn modelId="{2AA45650-7A31-4FB7-AE05-DDD224EC9F53}" type="presParOf" srcId="{B868F007-F344-4D69-9AC1-063E64E8C240}" destId="{C7DD8582-D309-45B8-AB51-DB1BEA9BA28D}" srcOrd="1" destOrd="0" presId="urn:microsoft.com/office/officeart/2005/8/layout/cycle4"/>
    <dgm:cxn modelId="{06C7220D-45C3-4136-AF24-59547AF2D617}" type="presParOf" srcId="{C7DD8582-D309-45B8-AB51-DB1BEA9BA28D}" destId="{C109B3DB-B1E8-40C9-90E7-C3838CB02B12}" srcOrd="0" destOrd="0" presId="urn:microsoft.com/office/officeart/2005/8/layout/cycle4"/>
    <dgm:cxn modelId="{6BA58D60-A6D3-4D2C-8333-21B78E4B8BEB}" type="presParOf" srcId="{C7DD8582-D309-45B8-AB51-DB1BEA9BA28D}" destId="{5F2C0E34-542C-49D8-BDF2-CC35563454F5}" srcOrd="1" destOrd="0" presId="urn:microsoft.com/office/officeart/2005/8/layout/cycle4"/>
    <dgm:cxn modelId="{B08AD04B-4748-4D49-ADF2-CD22C27B1616}" type="presParOf" srcId="{C7DD8582-D309-45B8-AB51-DB1BEA9BA28D}" destId="{B35385B1-4CE5-4441-9264-8048AB0B0138}" srcOrd="2" destOrd="0" presId="urn:microsoft.com/office/officeart/2005/8/layout/cycle4"/>
    <dgm:cxn modelId="{16F5C0F1-64F3-4C65-90A2-847F056192F1}" type="presParOf" srcId="{C7DD8582-D309-45B8-AB51-DB1BEA9BA28D}" destId="{18D98004-03B1-4F5F-B614-D2ED389BD86A}" srcOrd="3" destOrd="0" presId="urn:microsoft.com/office/officeart/2005/8/layout/cycle4"/>
    <dgm:cxn modelId="{AC018AE5-0BFF-49B4-B2AD-45E3EAA450B8}" type="presParOf" srcId="{C7DD8582-D309-45B8-AB51-DB1BEA9BA28D}" destId="{08048E97-4611-455C-BE46-2BB2BD1AA648}" srcOrd="4" destOrd="0" presId="urn:microsoft.com/office/officeart/2005/8/layout/cycle4"/>
    <dgm:cxn modelId="{331A377F-0E6D-4DFC-A0F5-6D891BF63A8F}" type="presParOf" srcId="{B868F007-F344-4D69-9AC1-063E64E8C240}" destId="{84057F09-58A5-4B07-A1E4-C769B3EB2BF4}" srcOrd="2" destOrd="0" presId="urn:microsoft.com/office/officeart/2005/8/layout/cycle4"/>
    <dgm:cxn modelId="{3427DC18-CE7A-4D8A-8EB3-53D454C1F60B}" type="presParOf" srcId="{B868F007-F344-4D69-9AC1-063E64E8C240}" destId="{EB9E9507-1097-4E68-863F-FED9562E340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993FFE-7A14-4BBF-9DDC-25812CE847B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9A1C2E9D-061D-4514-93B3-94997FC70301}">
      <dgm:prSet phldrT="[Текст]"/>
      <dgm:spPr/>
      <dgm:t>
        <a:bodyPr/>
        <a:lstStyle/>
        <a:p>
          <a:r>
            <a:rPr lang="ru-RU" b="1" dirty="0"/>
            <a:t>Адаптационные трудности</a:t>
          </a:r>
        </a:p>
      </dgm:t>
    </dgm:pt>
    <dgm:pt modelId="{69FB4F1E-9F30-4FBD-A24F-78C0577D8C87}" type="parTrans" cxnId="{D7877E84-A3C4-454C-B43A-126CF4F39C4F}">
      <dgm:prSet/>
      <dgm:spPr/>
      <dgm:t>
        <a:bodyPr/>
        <a:lstStyle/>
        <a:p>
          <a:endParaRPr lang="ru-RU"/>
        </a:p>
      </dgm:t>
    </dgm:pt>
    <dgm:pt modelId="{47480B70-F50A-48A9-AFBB-749CB342516A}" type="sibTrans" cxnId="{D7877E84-A3C4-454C-B43A-126CF4F39C4F}">
      <dgm:prSet/>
      <dgm:spPr/>
      <dgm:t>
        <a:bodyPr/>
        <a:lstStyle/>
        <a:p>
          <a:endParaRPr lang="ru-RU" dirty="0"/>
        </a:p>
      </dgm:t>
    </dgm:pt>
    <dgm:pt modelId="{3C5A399A-CF5C-481E-845B-0B8A98F4FFCF}">
      <dgm:prSet phldrT="[Текст]"/>
      <dgm:spPr/>
      <dgm:t>
        <a:bodyPr/>
        <a:lstStyle/>
        <a:p>
          <a:r>
            <a:rPr lang="ru-RU" b="1" dirty="0"/>
            <a:t>Недостатки в профессиональных компетенциях</a:t>
          </a:r>
        </a:p>
      </dgm:t>
    </dgm:pt>
    <dgm:pt modelId="{E48A4125-CFBF-4D99-833D-F9D0353A1CD5}" type="parTrans" cxnId="{E0784AFE-D32E-42B5-B2BA-446523DFC19D}">
      <dgm:prSet/>
      <dgm:spPr/>
      <dgm:t>
        <a:bodyPr/>
        <a:lstStyle/>
        <a:p>
          <a:endParaRPr lang="ru-RU"/>
        </a:p>
      </dgm:t>
    </dgm:pt>
    <dgm:pt modelId="{31D45455-D922-4894-AD9E-02EBDC180DE8}" type="sibTrans" cxnId="{E0784AFE-D32E-42B5-B2BA-446523DFC19D}">
      <dgm:prSet/>
      <dgm:spPr/>
      <dgm:t>
        <a:bodyPr/>
        <a:lstStyle/>
        <a:p>
          <a:endParaRPr lang="ru-RU" dirty="0"/>
        </a:p>
      </dgm:t>
    </dgm:pt>
    <dgm:pt modelId="{34B3D873-83C2-48D1-B491-6E57261BC32C}">
      <dgm:prSet phldrT="[Текст]"/>
      <dgm:spPr/>
      <dgm:t>
        <a:bodyPr/>
        <a:lstStyle/>
        <a:p>
          <a:r>
            <a:rPr lang="ru-RU" b="1" dirty="0"/>
            <a:t>ДЕФИЦИТЫ</a:t>
          </a:r>
        </a:p>
      </dgm:t>
    </dgm:pt>
    <dgm:pt modelId="{8AAEA215-71B6-49DB-9540-3E71F9012FD4}" type="parTrans" cxnId="{120BD5FC-40C0-4318-A264-FBC3F01F6D2F}">
      <dgm:prSet/>
      <dgm:spPr/>
      <dgm:t>
        <a:bodyPr/>
        <a:lstStyle/>
        <a:p>
          <a:endParaRPr lang="ru-RU"/>
        </a:p>
      </dgm:t>
    </dgm:pt>
    <dgm:pt modelId="{EC074CF0-EE61-4117-A738-45FBD75B0F79}" type="sibTrans" cxnId="{120BD5FC-40C0-4318-A264-FBC3F01F6D2F}">
      <dgm:prSet/>
      <dgm:spPr/>
      <dgm:t>
        <a:bodyPr/>
        <a:lstStyle/>
        <a:p>
          <a:endParaRPr lang="ru-RU"/>
        </a:p>
      </dgm:t>
    </dgm:pt>
    <dgm:pt modelId="{79239E8A-C8F2-45B8-85E0-3E4B8B8E66D3}">
      <dgm:prSet phldrT="[Текст]"/>
      <dgm:spPr/>
      <dgm:t>
        <a:bodyPr/>
        <a:lstStyle/>
        <a:p>
          <a:r>
            <a:rPr lang="ru-RU" b="1" dirty="0"/>
            <a:t>Профессиональная коммуникация</a:t>
          </a:r>
        </a:p>
      </dgm:t>
    </dgm:pt>
    <dgm:pt modelId="{FC73E064-33CA-42CF-A718-42D59B399032}" type="parTrans" cxnId="{D97F5F1E-2E85-45C5-972C-A4B9DCBE7C23}">
      <dgm:prSet/>
      <dgm:spPr/>
      <dgm:t>
        <a:bodyPr/>
        <a:lstStyle/>
        <a:p>
          <a:endParaRPr lang="ru-RU"/>
        </a:p>
      </dgm:t>
    </dgm:pt>
    <dgm:pt modelId="{362C89D4-D137-4D48-8A27-6F2DFCA5CCC5}" type="sibTrans" cxnId="{D97F5F1E-2E85-45C5-972C-A4B9DCBE7C23}">
      <dgm:prSet/>
      <dgm:spPr/>
      <dgm:t>
        <a:bodyPr/>
        <a:lstStyle/>
        <a:p>
          <a:endParaRPr lang="ru-RU" dirty="0"/>
        </a:p>
      </dgm:t>
    </dgm:pt>
    <dgm:pt modelId="{83ACFC42-41F9-42AC-B293-85E83CA7BF02}" type="pres">
      <dgm:prSet presAssocID="{DF993FFE-7A14-4BBF-9DDC-25812CE847BA}" presName="linearFlow" presStyleCnt="0">
        <dgm:presLayoutVars>
          <dgm:dir/>
          <dgm:resizeHandles val="exact"/>
        </dgm:presLayoutVars>
      </dgm:prSet>
      <dgm:spPr/>
    </dgm:pt>
    <dgm:pt modelId="{2A9A1A8C-F7C8-4096-A5F7-9114FA58DEFA}" type="pres">
      <dgm:prSet presAssocID="{9A1C2E9D-061D-4514-93B3-94997FC7030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10918E-40D3-4171-9D78-A645DD0E62F7}" type="pres">
      <dgm:prSet presAssocID="{47480B70-F50A-48A9-AFBB-749CB342516A}" presName="spacerL" presStyleCnt="0"/>
      <dgm:spPr/>
    </dgm:pt>
    <dgm:pt modelId="{2BE3BEEF-4B3B-4869-8687-F0F0CAB1E5D5}" type="pres">
      <dgm:prSet presAssocID="{47480B70-F50A-48A9-AFBB-749CB342516A}" presName="sibTrans" presStyleLbl="sibTrans2D1" presStyleIdx="0" presStyleCnt="3"/>
      <dgm:spPr/>
      <dgm:t>
        <a:bodyPr/>
        <a:lstStyle/>
        <a:p>
          <a:endParaRPr lang="ru-RU"/>
        </a:p>
      </dgm:t>
    </dgm:pt>
    <dgm:pt modelId="{2F6F7574-2A2B-4415-A732-97716CAE4E7F}" type="pres">
      <dgm:prSet presAssocID="{47480B70-F50A-48A9-AFBB-749CB342516A}" presName="spacerR" presStyleCnt="0"/>
      <dgm:spPr/>
    </dgm:pt>
    <dgm:pt modelId="{15E7FE69-2D86-4C7D-B1FC-4FCBBA020580}" type="pres">
      <dgm:prSet presAssocID="{79239E8A-C8F2-45B8-85E0-3E4B8B8E66D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3588C-8344-4208-9EBC-54DF259342A5}" type="pres">
      <dgm:prSet presAssocID="{362C89D4-D137-4D48-8A27-6F2DFCA5CCC5}" presName="spacerL" presStyleCnt="0"/>
      <dgm:spPr/>
    </dgm:pt>
    <dgm:pt modelId="{CA2FEB93-71C6-4946-B029-C35D495A734B}" type="pres">
      <dgm:prSet presAssocID="{362C89D4-D137-4D48-8A27-6F2DFCA5CCC5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46A078C-3E64-43E5-8CBA-F556E436F380}" type="pres">
      <dgm:prSet presAssocID="{362C89D4-D137-4D48-8A27-6F2DFCA5CCC5}" presName="spacerR" presStyleCnt="0"/>
      <dgm:spPr/>
    </dgm:pt>
    <dgm:pt modelId="{83A000D5-5BDE-4E6C-B7F5-96CAB35FCB69}" type="pres">
      <dgm:prSet presAssocID="{3C5A399A-CF5C-481E-845B-0B8A98F4FFC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7EAF9-A598-491D-A2F1-E5217C200717}" type="pres">
      <dgm:prSet presAssocID="{31D45455-D922-4894-AD9E-02EBDC180DE8}" presName="spacerL" presStyleCnt="0"/>
      <dgm:spPr/>
    </dgm:pt>
    <dgm:pt modelId="{738D85C8-5C72-41EA-AA36-6C75936F3151}" type="pres">
      <dgm:prSet presAssocID="{31D45455-D922-4894-AD9E-02EBDC180DE8}" presName="sibTrans" presStyleLbl="sibTrans2D1" presStyleIdx="2" presStyleCnt="3"/>
      <dgm:spPr/>
      <dgm:t>
        <a:bodyPr/>
        <a:lstStyle/>
        <a:p>
          <a:endParaRPr lang="ru-RU"/>
        </a:p>
      </dgm:t>
    </dgm:pt>
    <dgm:pt modelId="{4C257C36-B95F-488D-AFD1-AC31B1FACE3E}" type="pres">
      <dgm:prSet presAssocID="{31D45455-D922-4894-AD9E-02EBDC180DE8}" presName="spacerR" presStyleCnt="0"/>
      <dgm:spPr/>
    </dgm:pt>
    <dgm:pt modelId="{6604FA1A-1D79-4B31-BBA7-45637FB45C7F}" type="pres">
      <dgm:prSet presAssocID="{34B3D873-83C2-48D1-B491-6E57261BC32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0886FF-53A7-477C-BFB4-C2D4BF77769D}" type="presOf" srcId="{34B3D873-83C2-48D1-B491-6E57261BC32C}" destId="{6604FA1A-1D79-4B31-BBA7-45637FB45C7F}" srcOrd="0" destOrd="0" presId="urn:microsoft.com/office/officeart/2005/8/layout/equation1"/>
    <dgm:cxn modelId="{D7877E84-A3C4-454C-B43A-126CF4F39C4F}" srcId="{DF993FFE-7A14-4BBF-9DDC-25812CE847BA}" destId="{9A1C2E9D-061D-4514-93B3-94997FC70301}" srcOrd="0" destOrd="0" parTransId="{69FB4F1E-9F30-4FBD-A24F-78C0577D8C87}" sibTransId="{47480B70-F50A-48A9-AFBB-749CB342516A}"/>
    <dgm:cxn modelId="{BD1EE6D4-0759-4E5E-B8AC-2C376DCF0542}" type="presOf" srcId="{47480B70-F50A-48A9-AFBB-749CB342516A}" destId="{2BE3BEEF-4B3B-4869-8687-F0F0CAB1E5D5}" srcOrd="0" destOrd="0" presId="urn:microsoft.com/office/officeart/2005/8/layout/equation1"/>
    <dgm:cxn modelId="{34BF4C7F-0D26-4056-936B-E5917ACB2242}" type="presOf" srcId="{362C89D4-D137-4D48-8A27-6F2DFCA5CCC5}" destId="{CA2FEB93-71C6-4946-B029-C35D495A734B}" srcOrd="0" destOrd="0" presId="urn:microsoft.com/office/officeart/2005/8/layout/equation1"/>
    <dgm:cxn modelId="{D793656B-7EAF-4740-882F-B3BB145D884B}" type="presOf" srcId="{3C5A399A-CF5C-481E-845B-0B8A98F4FFCF}" destId="{83A000D5-5BDE-4E6C-B7F5-96CAB35FCB69}" srcOrd="0" destOrd="0" presId="urn:microsoft.com/office/officeart/2005/8/layout/equation1"/>
    <dgm:cxn modelId="{16503FB5-3449-4027-91F0-0A033213D29E}" type="presOf" srcId="{9A1C2E9D-061D-4514-93B3-94997FC70301}" destId="{2A9A1A8C-F7C8-4096-A5F7-9114FA58DEFA}" srcOrd="0" destOrd="0" presId="urn:microsoft.com/office/officeart/2005/8/layout/equation1"/>
    <dgm:cxn modelId="{847286C2-3085-4764-A3F1-42D0423ADBCB}" type="presOf" srcId="{31D45455-D922-4894-AD9E-02EBDC180DE8}" destId="{738D85C8-5C72-41EA-AA36-6C75936F3151}" srcOrd="0" destOrd="0" presId="urn:microsoft.com/office/officeart/2005/8/layout/equation1"/>
    <dgm:cxn modelId="{E0784AFE-D32E-42B5-B2BA-446523DFC19D}" srcId="{DF993FFE-7A14-4BBF-9DDC-25812CE847BA}" destId="{3C5A399A-CF5C-481E-845B-0B8A98F4FFCF}" srcOrd="2" destOrd="0" parTransId="{E48A4125-CFBF-4D99-833D-F9D0353A1CD5}" sibTransId="{31D45455-D922-4894-AD9E-02EBDC180DE8}"/>
    <dgm:cxn modelId="{141C6B39-1A67-42DE-A456-6D4919367064}" type="presOf" srcId="{DF993FFE-7A14-4BBF-9DDC-25812CE847BA}" destId="{83ACFC42-41F9-42AC-B293-85E83CA7BF02}" srcOrd="0" destOrd="0" presId="urn:microsoft.com/office/officeart/2005/8/layout/equation1"/>
    <dgm:cxn modelId="{D97F5F1E-2E85-45C5-972C-A4B9DCBE7C23}" srcId="{DF993FFE-7A14-4BBF-9DDC-25812CE847BA}" destId="{79239E8A-C8F2-45B8-85E0-3E4B8B8E66D3}" srcOrd="1" destOrd="0" parTransId="{FC73E064-33CA-42CF-A718-42D59B399032}" sibTransId="{362C89D4-D137-4D48-8A27-6F2DFCA5CCC5}"/>
    <dgm:cxn modelId="{120BD5FC-40C0-4318-A264-FBC3F01F6D2F}" srcId="{DF993FFE-7A14-4BBF-9DDC-25812CE847BA}" destId="{34B3D873-83C2-48D1-B491-6E57261BC32C}" srcOrd="3" destOrd="0" parTransId="{8AAEA215-71B6-49DB-9540-3E71F9012FD4}" sibTransId="{EC074CF0-EE61-4117-A738-45FBD75B0F79}"/>
    <dgm:cxn modelId="{3069F18C-7E1E-4B9C-9607-6269102FF4EE}" type="presOf" srcId="{79239E8A-C8F2-45B8-85E0-3E4B8B8E66D3}" destId="{15E7FE69-2D86-4C7D-B1FC-4FCBBA020580}" srcOrd="0" destOrd="0" presId="urn:microsoft.com/office/officeart/2005/8/layout/equation1"/>
    <dgm:cxn modelId="{643E81BA-48C0-4B19-A846-E9C13C525A8A}" type="presParOf" srcId="{83ACFC42-41F9-42AC-B293-85E83CA7BF02}" destId="{2A9A1A8C-F7C8-4096-A5F7-9114FA58DEFA}" srcOrd="0" destOrd="0" presId="urn:microsoft.com/office/officeart/2005/8/layout/equation1"/>
    <dgm:cxn modelId="{038FAE3E-55B4-4F00-AC28-A20266054675}" type="presParOf" srcId="{83ACFC42-41F9-42AC-B293-85E83CA7BF02}" destId="{5F10918E-40D3-4171-9D78-A645DD0E62F7}" srcOrd="1" destOrd="0" presId="urn:microsoft.com/office/officeart/2005/8/layout/equation1"/>
    <dgm:cxn modelId="{AC1C5037-31DE-4262-B632-87936E9085E8}" type="presParOf" srcId="{83ACFC42-41F9-42AC-B293-85E83CA7BF02}" destId="{2BE3BEEF-4B3B-4869-8687-F0F0CAB1E5D5}" srcOrd="2" destOrd="0" presId="urn:microsoft.com/office/officeart/2005/8/layout/equation1"/>
    <dgm:cxn modelId="{2234C265-9509-4959-9255-222BD9ABD01E}" type="presParOf" srcId="{83ACFC42-41F9-42AC-B293-85E83CA7BF02}" destId="{2F6F7574-2A2B-4415-A732-97716CAE4E7F}" srcOrd="3" destOrd="0" presId="urn:microsoft.com/office/officeart/2005/8/layout/equation1"/>
    <dgm:cxn modelId="{FC672A2B-85D9-4BE7-97A7-6EC0686990F7}" type="presParOf" srcId="{83ACFC42-41F9-42AC-B293-85E83CA7BF02}" destId="{15E7FE69-2D86-4C7D-B1FC-4FCBBA020580}" srcOrd="4" destOrd="0" presId="urn:microsoft.com/office/officeart/2005/8/layout/equation1"/>
    <dgm:cxn modelId="{1267F215-69B1-4196-9AAE-AEFC99FA570E}" type="presParOf" srcId="{83ACFC42-41F9-42AC-B293-85E83CA7BF02}" destId="{5333588C-8344-4208-9EBC-54DF259342A5}" srcOrd="5" destOrd="0" presId="urn:microsoft.com/office/officeart/2005/8/layout/equation1"/>
    <dgm:cxn modelId="{2CE345CE-93E8-4389-B2DC-11FC1DF63E66}" type="presParOf" srcId="{83ACFC42-41F9-42AC-B293-85E83CA7BF02}" destId="{CA2FEB93-71C6-4946-B029-C35D495A734B}" srcOrd="6" destOrd="0" presId="urn:microsoft.com/office/officeart/2005/8/layout/equation1"/>
    <dgm:cxn modelId="{0FE312A7-ACF0-4598-9CEE-D7321C960138}" type="presParOf" srcId="{83ACFC42-41F9-42AC-B293-85E83CA7BF02}" destId="{846A078C-3E64-43E5-8CBA-F556E436F380}" srcOrd="7" destOrd="0" presId="urn:microsoft.com/office/officeart/2005/8/layout/equation1"/>
    <dgm:cxn modelId="{4C0B27CE-5566-443C-8FDB-5E39C1B21359}" type="presParOf" srcId="{83ACFC42-41F9-42AC-B293-85E83CA7BF02}" destId="{83A000D5-5BDE-4E6C-B7F5-96CAB35FCB69}" srcOrd="8" destOrd="0" presId="urn:microsoft.com/office/officeart/2005/8/layout/equation1"/>
    <dgm:cxn modelId="{10A38F8F-06AB-47C9-A5CE-AB8464780A8A}" type="presParOf" srcId="{83ACFC42-41F9-42AC-B293-85E83CA7BF02}" destId="{0F47EAF9-A598-491D-A2F1-E5217C200717}" srcOrd="9" destOrd="0" presId="urn:microsoft.com/office/officeart/2005/8/layout/equation1"/>
    <dgm:cxn modelId="{57223302-02E7-432D-B909-FC9BFB1C41ED}" type="presParOf" srcId="{83ACFC42-41F9-42AC-B293-85E83CA7BF02}" destId="{738D85C8-5C72-41EA-AA36-6C75936F3151}" srcOrd="10" destOrd="0" presId="urn:microsoft.com/office/officeart/2005/8/layout/equation1"/>
    <dgm:cxn modelId="{C0630852-92C0-4EFF-820B-01C82D411476}" type="presParOf" srcId="{83ACFC42-41F9-42AC-B293-85E83CA7BF02}" destId="{4C257C36-B95F-488D-AFD1-AC31B1FACE3E}" srcOrd="11" destOrd="0" presId="urn:microsoft.com/office/officeart/2005/8/layout/equation1"/>
    <dgm:cxn modelId="{86FEBA75-13EF-4B81-8126-F173E22A4476}" type="presParOf" srcId="{83ACFC42-41F9-42AC-B293-85E83CA7BF02}" destId="{6604FA1A-1D79-4B31-BBA7-45637FB45C7F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A4828F-DCF4-41AB-9BD1-96EDF76B11A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38F646-EAD3-42FC-83FA-B35A61B9EA8C}">
      <dgm:prSet phldrT="[Текст]" custT="1"/>
      <dgm:spPr/>
      <dgm:t>
        <a:bodyPr/>
        <a:lstStyle/>
        <a:p>
          <a:r>
            <a:rPr lang="ru-RU" sz="2000" dirty="0">
              <a:solidFill>
                <a:srgbClr val="000000"/>
              </a:solidFill>
              <a:latin typeface="Roboto"/>
            </a:rPr>
            <a:t>Встреча и приветствие</a:t>
          </a:r>
          <a:endParaRPr lang="ru-RU" sz="2000" dirty="0"/>
        </a:p>
      </dgm:t>
    </dgm:pt>
    <dgm:pt modelId="{7DC93593-96E5-45C1-A8FC-88E74CB1A2C0}" type="parTrans" cxnId="{BD87B33A-7C26-4DD1-8AD1-D61A577518B9}">
      <dgm:prSet/>
      <dgm:spPr/>
      <dgm:t>
        <a:bodyPr/>
        <a:lstStyle/>
        <a:p>
          <a:endParaRPr lang="ru-RU"/>
        </a:p>
      </dgm:t>
    </dgm:pt>
    <dgm:pt modelId="{0954269B-AD29-428D-A510-8243DC88F1A5}" type="sibTrans" cxnId="{BD87B33A-7C26-4DD1-8AD1-D61A577518B9}">
      <dgm:prSet/>
      <dgm:spPr/>
      <dgm:t>
        <a:bodyPr/>
        <a:lstStyle/>
        <a:p>
          <a:endParaRPr lang="ru-RU"/>
        </a:p>
      </dgm:t>
    </dgm:pt>
    <dgm:pt modelId="{80C586E6-402E-490D-8D96-38AEBD090DD1}">
      <dgm:prSet phldrT="[Текст]" custT="1"/>
      <dgm:spPr/>
      <dgm:t>
        <a:bodyPr/>
        <a:lstStyle/>
        <a:p>
          <a:r>
            <a:rPr lang="ru-RU" sz="2800" dirty="0">
              <a:solidFill>
                <a:srgbClr val="000000"/>
              </a:solidFill>
              <a:latin typeface="Roboto"/>
            </a:rPr>
            <a:t>Комфортная атмосфера</a:t>
          </a:r>
          <a:endParaRPr lang="ru-RU" sz="2800" dirty="0"/>
        </a:p>
      </dgm:t>
    </dgm:pt>
    <dgm:pt modelId="{A3B2564D-C2EA-465B-AE6F-9EE7715DDF9C}" type="parTrans" cxnId="{442B7766-28F9-4E7F-9389-55BC0288EC2F}">
      <dgm:prSet/>
      <dgm:spPr/>
      <dgm:t>
        <a:bodyPr/>
        <a:lstStyle/>
        <a:p>
          <a:endParaRPr lang="ru-RU"/>
        </a:p>
      </dgm:t>
    </dgm:pt>
    <dgm:pt modelId="{11A1B353-1DE0-4B06-894B-774E2C377CDF}" type="sibTrans" cxnId="{442B7766-28F9-4E7F-9389-55BC0288EC2F}">
      <dgm:prSet/>
      <dgm:spPr/>
      <dgm:t>
        <a:bodyPr/>
        <a:lstStyle/>
        <a:p>
          <a:endParaRPr lang="ru-RU"/>
        </a:p>
      </dgm:t>
    </dgm:pt>
    <dgm:pt modelId="{A08CA8D7-BAAC-4AB9-9226-548F46C5472E}">
      <dgm:prSet phldrT="[Текст]" custT="1"/>
      <dgm:spPr/>
      <dgm:t>
        <a:bodyPr/>
        <a:lstStyle/>
        <a:p>
          <a:r>
            <a:rPr lang="ru-RU" sz="2000" dirty="0">
              <a:solidFill>
                <a:srgbClr val="000000"/>
              </a:solidFill>
              <a:latin typeface="Roboto"/>
            </a:rPr>
            <a:t>Знакомство с образовательной организацией</a:t>
          </a:r>
          <a:endParaRPr lang="ru-RU" sz="2000" dirty="0"/>
        </a:p>
      </dgm:t>
    </dgm:pt>
    <dgm:pt modelId="{4ED9E809-54D7-4715-A76F-5AA021153509}" type="parTrans" cxnId="{69400F29-A6F1-4B61-9B63-0ECD6B246F81}">
      <dgm:prSet/>
      <dgm:spPr/>
      <dgm:t>
        <a:bodyPr/>
        <a:lstStyle/>
        <a:p>
          <a:endParaRPr lang="ru-RU"/>
        </a:p>
      </dgm:t>
    </dgm:pt>
    <dgm:pt modelId="{5A586303-AE5E-4E24-ADB6-FB424346F4B6}" type="sibTrans" cxnId="{69400F29-A6F1-4B61-9B63-0ECD6B246F81}">
      <dgm:prSet/>
      <dgm:spPr/>
      <dgm:t>
        <a:bodyPr/>
        <a:lstStyle/>
        <a:p>
          <a:endParaRPr lang="ru-RU"/>
        </a:p>
      </dgm:t>
    </dgm:pt>
    <dgm:pt modelId="{98FC3F82-DE3F-4EC8-B704-CEB01A09CF43}">
      <dgm:prSet phldrT="[Текст]" custT="1"/>
      <dgm:spPr/>
      <dgm:t>
        <a:bodyPr/>
        <a:lstStyle/>
        <a:p>
          <a:r>
            <a:rPr lang="ru-RU" sz="2800" dirty="0">
              <a:solidFill>
                <a:srgbClr val="000000"/>
              </a:solidFill>
              <a:latin typeface="Roboto"/>
            </a:rPr>
            <a:t>Навигация (экскурсия)</a:t>
          </a:r>
          <a:endParaRPr lang="ru-RU" sz="2800" dirty="0"/>
        </a:p>
      </dgm:t>
    </dgm:pt>
    <dgm:pt modelId="{F707E4DE-AC09-41B0-A98D-DC860528E1B5}" type="parTrans" cxnId="{4A2177DF-A84B-4C7D-931C-94CAD0AB17DA}">
      <dgm:prSet/>
      <dgm:spPr/>
      <dgm:t>
        <a:bodyPr/>
        <a:lstStyle/>
        <a:p>
          <a:endParaRPr lang="ru-RU"/>
        </a:p>
      </dgm:t>
    </dgm:pt>
    <dgm:pt modelId="{D874CC12-0139-4DEE-ADB0-9D23AD5945B8}" type="sibTrans" cxnId="{4A2177DF-A84B-4C7D-931C-94CAD0AB17DA}">
      <dgm:prSet/>
      <dgm:spPr/>
      <dgm:t>
        <a:bodyPr/>
        <a:lstStyle/>
        <a:p>
          <a:endParaRPr lang="ru-RU"/>
        </a:p>
      </dgm:t>
    </dgm:pt>
    <dgm:pt modelId="{DDD00E7A-08FB-4A7B-9B94-3FF19E92FED1}">
      <dgm:prSet phldrT="[Текст]" custT="1"/>
      <dgm:spPr/>
      <dgm:t>
        <a:bodyPr/>
        <a:lstStyle/>
        <a:p>
          <a:r>
            <a:rPr lang="ru-RU" sz="2800" dirty="0">
              <a:solidFill>
                <a:srgbClr val="000000"/>
              </a:solidFill>
              <a:latin typeface="Roboto"/>
            </a:rPr>
            <a:t>Справочник сотрудников</a:t>
          </a:r>
          <a:endParaRPr lang="ru-RU" sz="2800" dirty="0"/>
        </a:p>
      </dgm:t>
    </dgm:pt>
    <dgm:pt modelId="{B4F8E2A6-AE2F-4F0D-8CFB-766D7AA0B3B2}" type="parTrans" cxnId="{68118D7C-D667-4A92-BAF9-7DD6A2F9E282}">
      <dgm:prSet/>
      <dgm:spPr/>
      <dgm:t>
        <a:bodyPr/>
        <a:lstStyle/>
        <a:p>
          <a:endParaRPr lang="ru-RU"/>
        </a:p>
      </dgm:t>
    </dgm:pt>
    <dgm:pt modelId="{5D1F6047-B4ED-43E5-AD8B-94747FC5ED99}" type="sibTrans" cxnId="{68118D7C-D667-4A92-BAF9-7DD6A2F9E282}">
      <dgm:prSet/>
      <dgm:spPr/>
      <dgm:t>
        <a:bodyPr/>
        <a:lstStyle/>
        <a:p>
          <a:endParaRPr lang="ru-RU"/>
        </a:p>
      </dgm:t>
    </dgm:pt>
    <dgm:pt modelId="{67E4DA09-F3AB-45DE-A65A-C7910E7B93F9}">
      <dgm:prSet phldrT="[Текст]" custT="1"/>
      <dgm:spPr/>
      <dgm:t>
        <a:bodyPr/>
        <a:lstStyle/>
        <a:p>
          <a:r>
            <a:rPr lang="ru-RU" sz="2000" dirty="0">
              <a:solidFill>
                <a:srgbClr val="000000"/>
              </a:solidFill>
              <a:latin typeface="Roboto"/>
            </a:rPr>
            <a:t>Организационная структура и документы</a:t>
          </a:r>
          <a:endParaRPr lang="ru-RU" sz="2000" dirty="0"/>
        </a:p>
      </dgm:t>
    </dgm:pt>
    <dgm:pt modelId="{C0D82019-42DA-4CFC-8174-A0D63B5E0767}" type="parTrans" cxnId="{D0721A94-BD29-45CE-A0A4-ECC0132DBC9C}">
      <dgm:prSet/>
      <dgm:spPr/>
      <dgm:t>
        <a:bodyPr/>
        <a:lstStyle/>
        <a:p>
          <a:endParaRPr lang="ru-RU"/>
        </a:p>
      </dgm:t>
    </dgm:pt>
    <dgm:pt modelId="{363B392C-1131-482D-B44D-D26B3DDC11B6}" type="sibTrans" cxnId="{D0721A94-BD29-45CE-A0A4-ECC0132DBC9C}">
      <dgm:prSet/>
      <dgm:spPr/>
      <dgm:t>
        <a:bodyPr/>
        <a:lstStyle/>
        <a:p>
          <a:endParaRPr lang="ru-RU"/>
        </a:p>
      </dgm:t>
    </dgm:pt>
    <dgm:pt modelId="{FABB7ACF-8794-41A3-8EDE-0A622CE3D2B4}">
      <dgm:prSet phldrT="[Текст]" custT="1"/>
      <dgm:spPr/>
      <dgm:t>
        <a:bodyPr/>
        <a:lstStyle/>
        <a:p>
          <a:r>
            <a:rPr lang="ru-RU" sz="2800" dirty="0">
              <a:solidFill>
                <a:srgbClr val="000000"/>
              </a:solidFill>
              <a:latin typeface="Roboto"/>
            </a:rPr>
            <a:t>Схема управления</a:t>
          </a:r>
          <a:endParaRPr lang="ru-RU" sz="2800" dirty="0"/>
        </a:p>
      </dgm:t>
    </dgm:pt>
    <dgm:pt modelId="{069D93CD-37C8-4B27-B99C-7855B7017356}" type="parTrans" cxnId="{6668F078-554F-4FD2-8F11-389389C7DCDD}">
      <dgm:prSet/>
      <dgm:spPr/>
      <dgm:t>
        <a:bodyPr/>
        <a:lstStyle/>
        <a:p>
          <a:endParaRPr lang="ru-RU"/>
        </a:p>
      </dgm:t>
    </dgm:pt>
    <dgm:pt modelId="{E98CB703-AADF-4678-8672-47FE4FFF2DFF}" type="sibTrans" cxnId="{6668F078-554F-4FD2-8F11-389389C7DCDD}">
      <dgm:prSet/>
      <dgm:spPr/>
      <dgm:t>
        <a:bodyPr/>
        <a:lstStyle/>
        <a:p>
          <a:endParaRPr lang="ru-RU"/>
        </a:p>
      </dgm:t>
    </dgm:pt>
    <dgm:pt modelId="{2B1766B8-25AA-4E7B-8762-DDB09046805E}">
      <dgm:prSet phldrT="[Текст]" custT="1"/>
      <dgm:spPr/>
      <dgm:t>
        <a:bodyPr/>
        <a:lstStyle/>
        <a:p>
          <a:r>
            <a:rPr lang="ru-RU" sz="2800" dirty="0">
              <a:solidFill>
                <a:srgbClr val="000000"/>
              </a:solidFill>
              <a:latin typeface="Roboto"/>
            </a:rPr>
            <a:t>Обзор локальных актов </a:t>
          </a:r>
          <a:endParaRPr lang="ru-RU" sz="2800" dirty="0"/>
        </a:p>
      </dgm:t>
    </dgm:pt>
    <dgm:pt modelId="{84E8CE9B-67F4-42ED-9836-2110CE73103D}" type="parTrans" cxnId="{CDA8605C-AD5C-4D7F-81D6-3A9819332748}">
      <dgm:prSet/>
      <dgm:spPr/>
      <dgm:t>
        <a:bodyPr/>
        <a:lstStyle/>
        <a:p>
          <a:endParaRPr lang="ru-RU"/>
        </a:p>
      </dgm:t>
    </dgm:pt>
    <dgm:pt modelId="{7527A8B1-33A2-4C58-9048-82E7E7252292}" type="sibTrans" cxnId="{CDA8605C-AD5C-4D7F-81D6-3A9819332748}">
      <dgm:prSet/>
      <dgm:spPr/>
      <dgm:t>
        <a:bodyPr/>
        <a:lstStyle/>
        <a:p>
          <a:endParaRPr lang="ru-RU"/>
        </a:p>
      </dgm:t>
    </dgm:pt>
    <dgm:pt modelId="{10D0416C-F617-4BFA-B2D5-2E4BCD3B28B0}" type="pres">
      <dgm:prSet presAssocID="{D3A4828F-DCF4-41AB-9BD1-96EDF76B11A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7B7D1F7-C11B-49A0-BB8E-27E78A6FA255}" type="pres">
      <dgm:prSet presAssocID="{5338F646-EAD3-42FC-83FA-B35A61B9EA8C}" presName="thickLine" presStyleLbl="alignNode1" presStyleIdx="0" presStyleCnt="3"/>
      <dgm:spPr/>
    </dgm:pt>
    <dgm:pt modelId="{6BDCF818-1627-4CE0-8CC7-3FA18D1D2873}" type="pres">
      <dgm:prSet presAssocID="{5338F646-EAD3-42FC-83FA-B35A61B9EA8C}" presName="horz1" presStyleCnt="0"/>
      <dgm:spPr/>
    </dgm:pt>
    <dgm:pt modelId="{264AED4A-9A7E-47F6-918A-DD6482D9E22C}" type="pres">
      <dgm:prSet presAssocID="{5338F646-EAD3-42FC-83FA-B35A61B9EA8C}" presName="tx1" presStyleLbl="revTx" presStyleIdx="0" presStyleCnt="8"/>
      <dgm:spPr/>
      <dgm:t>
        <a:bodyPr/>
        <a:lstStyle/>
        <a:p>
          <a:endParaRPr lang="ru-RU"/>
        </a:p>
      </dgm:t>
    </dgm:pt>
    <dgm:pt modelId="{8290CB41-B0AB-4ED6-B848-70202622E7B1}" type="pres">
      <dgm:prSet presAssocID="{5338F646-EAD3-42FC-83FA-B35A61B9EA8C}" presName="vert1" presStyleCnt="0"/>
      <dgm:spPr/>
    </dgm:pt>
    <dgm:pt modelId="{99777074-D945-434D-8D10-22F71B7035C9}" type="pres">
      <dgm:prSet presAssocID="{80C586E6-402E-490D-8D96-38AEBD090DD1}" presName="vertSpace2a" presStyleCnt="0"/>
      <dgm:spPr/>
    </dgm:pt>
    <dgm:pt modelId="{B1A185A9-9E0E-4C8F-8649-DCFD72C4123B}" type="pres">
      <dgm:prSet presAssocID="{80C586E6-402E-490D-8D96-38AEBD090DD1}" presName="horz2" presStyleCnt="0"/>
      <dgm:spPr/>
    </dgm:pt>
    <dgm:pt modelId="{56F0760F-A305-42D4-A086-DB7EA75CD97F}" type="pres">
      <dgm:prSet presAssocID="{80C586E6-402E-490D-8D96-38AEBD090DD1}" presName="horzSpace2" presStyleCnt="0"/>
      <dgm:spPr/>
    </dgm:pt>
    <dgm:pt modelId="{18FD70E3-583A-4729-8317-9FAF6994F241}" type="pres">
      <dgm:prSet presAssocID="{80C586E6-402E-490D-8D96-38AEBD090DD1}" presName="tx2" presStyleLbl="revTx" presStyleIdx="1" presStyleCnt="8"/>
      <dgm:spPr/>
      <dgm:t>
        <a:bodyPr/>
        <a:lstStyle/>
        <a:p>
          <a:endParaRPr lang="ru-RU"/>
        </a:p>
      </dgm:t>
    </dgm:pt>
    <dgm:pt modelId="{6E8FEBE2-FE07-461A-A45B-42373F80B948}" type="pres">
      <dgm:prSet presAssocID="{80C586E6-402E-490D-8D96-38AEBD090DD1}" presName="vert2" presStyleCnt="0"/>
      <dgm:spPr/>
    </dgm:pt>
    <dgm:pt modelId="{CC26FBD4-6F8D-4273-AAEF-C17CE1A66102}" type="pres">
      <dgm:prSet presAssocID="{80C586E6-402E-490D-8D96-38AEBD090DD1}" presName="thinLine2b" presStyleLbl="callout" presStyleIdx="0" presStyleCnt="5"/>
      <dgm:spPr/>
    </dgm:pt>
    <dgm:pt modelId="{B83FE0FB-C095-4704-A9B9-921834B18BD2}" type="pres">
      <dgm:prSet presAssocID="{80C586E6-402E-490D-8D96-38AEBD090DD1}" presName="vertSpace2b" presStyleCnt="0"/>
      <dgm:spPr/>
    </dgm:pt>
    <dgm:pt modelId="{4FB44278-15D2-4D6E-9E7D-8A586582B5F1}" type="pres">
      <dgm:prSet presAssocID="{A08CA8D7-BAAC-4AB9-9226-548F46C5472E}" presName="thickLine" presStyleLbl="alignNode1" presStyleIdx="1" presStyleCnt="3"/>
      <dgm:spPr/>
    </dgm:pt>
    <dgm:pt modelId="{5AEFE0A2-5749-4697-A712-FAF32AB9C375}" type="pres">
      <dgm:prSet presAssocID="{A08CA8D7-BAAC-4AB9-9226-548F46C5472E}" presName="horz1" presStyleCnt="0"/>
      <dgm:spPr/>
    </dgm:pt>
    <dgm:pt modelId="{4BDC3CC6-4435-414B-97F0-A27586F7BD89}" type="pres">
      <dgm:prSet presAssocID="{A08CA8D7-BAAC-4AB9-9226-548F46C5472E}" presName="tx1" presStyleLbl="revTx" presStyleIdx="2" presStyleCnt="8"/>
      <dgm:spPr/>
      <dgm:t>
        <a:bodyPr/>
        <a:lstStyle/>
        <a:p>
          <a:endParaRPr lang="ru-RU"/>
        </a:p>
      </dgm:t>
    </dgm:pt>
    <dgm:pt modelId="{EBBF4672-4627-49C3-9BB9-8FB4CE103B1C}" type="pres">
      <dgm:prSet presAssocID="{A08CA8D7-BAAC-4AB9-9226-548F46C5472E}" presName="vert1" presStyleCnt="0"/>
      <dgm:spPr/>
    </dgm:pt>
    <dgm:pt modelId="{918BF922-5975-48C0-BDC2-D0B543CB4C55}" type="pres">
      <dgm:prSet presAssocID="{98FC3F82-DE3F-4EC8-B704-CEB01A09CF43}" presName="vertSpace2a" presStyleCnt="0"/>
      <dgm:spPr/>
    </dgm:pt>
    <dgm:pt modelId="{453A4465-9E98-47D0-AB8D-54E0E6B45F2B}" type="pres">
      <dgm:prSet presAssocID="{98FC3F82-DE3F-4EC8-B704-CEB01A09CF43}" presName="horz2" presStyleCnt="0"/>
      <dgm:spPr/>
    </dgm:pt>
    <dgm:pt modelId="{1C8B88E9-2050-4037-85AE-721C3C35062E}" type="pres">
      <dgm:prSet presAssocID="{98FC3F82-DE3F-4EC8-B704-CEB01A09CF43}" presName="horzSpace2" presStyleCnt="0"/>
      <dgm:spPr/>
    </dgm:pt>
    <dgm:pt modelId="{0C7B2748-C4F9-4BC0-96C4-E9FF48BAF0A9}" type="pres">
      <dgm:prSet presAssocID="{98FC3F82-DE3F-4EC8-B704-CEB01A09CF43}" presName="tx2" presStyleLbl="revTx" presStyleIdx="3" presStyleCnt="8"/>
      <dgm:spPr/>
      <dgm:t>
        <a:bodyPr/>
        <a:lstStyle/>
        <a:p>
          <a:endParaRPr lang="ru-RU"/>
        </a:p>
      </dgm:t>
    </dgm:pt>
    <dgm:pt modelId="{A6E35D42-42A8-4AB8-9646-E6A144FA3D87}" type="pres">
      <dgm:prSet presAssocID="{98FC3F82-DE3F-4EC8-B704-CEB01A09CF43}" presName="vert2" presStyleCnt="0"/>
      <dgm:spPr/>
    </dgm:pt>
    <dgm:pt modelId="{51960531-39AE-4214-BAC8-2395B4FD2B8C}" type="pres">
      <dgm:prSet presAssocID="{98FC3F82-DE3F-4EC8-B704-CEB01A09CF43}" presName="thinLine2b" presStyleLbl="callout" presStyleIdx="1" presStyleCnt="5"/>
      <dgm:spPr/>
    </dgm:pt>
    <dgm:pt modelId="{12290084-335D-4D8A-B080-29517D897396}" type="pres">
      <dgm:prSet presAssocID="{98FC3F82-DE3F-4EC8-B704-CEB01A09CF43}" presName="vertSpace2b" presStyleCnt="0"/>
      <dgm:spPr/>
    </dgm:pt>
    <dgm:pt modelId="{ABB62179-7994-415A-BD07-83F32267F518}" type="pres">
      <dgm:prSet presAssocID="{DDD00E7A-08FB-4A7B-9B94-3FF19E92FED1}" presName="horz2" presStyleCnt="0"/>
      <dgm:spPr/>
    </dgm:pt>
    <dgm:pt modelId="{902637D8-8A44-4C4B-BC6A-F2BC901ADF43}" type="pres">
      <dgm:prSet presAssocID="{DDD00E7A-08FB-4A7B-9B94-3FF19E92FED1}" presName="horzSpace2" presStyleCnt="0"/>
      <dgm:spPr/>
    </dgm:pt>
    <dgm:pt modelId="{805C73D2-E6E8-4BAB-9922-E39526BAE041}" type="pres">
      <dgm:prSet presAssocID="{DDD00E7A-08FB-4A7B-9B94-3FF19E92FED1}" presName="tx2" presStyleLbl="revTx" presStyleIdx="4" presStyleCnt="8"/>
      <dgm:spPr/>
      <dgm:t>
        <a:bodyPr/>
        <a:lstStyle/>
        <a:p>
          <a:endParaRPr lang="ru-RU"/>
        </a:p>
      </dgm:t>
    </dgm:pt>
    <dgm:pt modelId="{A9EDCD42-914F-4797-BD55-991BE89F5D7C}" type="pres">
      <dgm:prSet presAssocID="{DDD00E7A-08FB-4A7B-9B94-3FF19E92FED1}" presName="vert2" presStyleCnt="0"/>
      <dgm:spPr/>
    </dgm:pt>
    <dgm:pt modelId="{CD812D19-E3E3-4B7B-870B-BEEC3F29F5D5}" type="pres">
      <dgm:prSet presAssocID="{DDD00E7A-08FB-4A7B-9B94-3FF19E92FED1}" presName="thinLine2b" presStyleLbl="callout" presStyleIdx="2" presStyleCnt="5"/>
      <dgm:spPr/>
    </dgm:pt>
    <dgm:pt modelId="{A3FE61AF-15AA-4960-BEDC-3DC58915E3BC}" type="pres">
      <dgm:prSet presAssocID="{DDD00E7A-08FB-4A7B-9B94-3FF19E92FED1}" presName="vertSpace2b" presStyleCnt="0"/>
      <dgm:spPr/>
    </dgm:pt>
    <dgm:pt modelId="{9A0EAD62-BBA1-4984-9BE2-DE6F83CD0C95}" type="pres">
      <dgm:prSet presAssocID="{67E4DA09-F3AB-45DE-A65A-C7910E7B93F9}" presName="thickLine" presStyleLbl="alignNode1" presStyleIdx="2" presStyleCnt="3"/>
      <dgm:spPr/>
    </dgm:pt>
    <dgm:pt modelId="{2999C457-2D50-450B-98A4-E524001590B3}" type="pres">
      <dgm:prSet presAssocID="{67E4DA09-F3AB-45DE-A65A-C7910E7B93F9}" presName="horz1" presStyleCnt="0"/>
      <dgm:spPr/>
    </dgm:pt>
    <dgm:pt modelId="{C77F9650-CD61-47A2-B123-6695AF7F6A3E}" type="pres">
      <dgm:prSet presAssocID="{67E4DA09-F3AB-45DE-A65A-C7910E7B93F9}" presName="tx1" presStyleLbl="revTx" presStyleIdx="5" presStyleCnt="8"/>
      <dgm:spPr/>
      <dgm:t>
        <a:bodyPr/>
        <a:lstStyle/>
        <a:p>
          <a:endParaRPr lang="ru-RU"/>
        </a:p>
      </dgm:t>
    </dgm:pt>
    <dgm:pt modelId="{4E12B9EB-05FE-4F35-954F-4925245467D8}" type="pres">
      <dgm:prSet presAssocID="{67E4DA09-F3AB-45DE-A65A-C7910E7B93F9}" presName="vert1" presStyleCnt="0"/>
      <dgm:spPr/>
    </dgm:pt>
    <dgm:pt modelId="{F651487D-3DFF-40ED-9DAB-EA0EB1370A01}" type="pres">
      <dgm:prSet presAssocID="{FABB7ACF-8794-41A3-8EDE-0A622CE3D2B4}" presName="vertSpace2a" presStyleCnt="0"/>
      <dgm:spPr/>
    </dgm:pt>
    <dgm:pt modelId="{11E0B88D-8F27-4A9E-A8E4-96B9E716C3CB}" type="pres">
      <dgm:prSet presAssocID="{FABB7ACF-8794-41A3-8EDE-0A622CE3D2B4}" presName="horz2" presStyleCnt="0"/>
      <dgm:spPr/>
    </dgm:pt>
    <dgm:pt modelId="{26461061-80AF-4EFF-86FC-B70FB8C032EE}" type="pres">
      <dgm:prSet presAssocID="{FABB7ACF-8794-41A3-8EDE-0A622CE3D2B4}" presName="horzSpace2" presStyleCnt="0"/>
      <dgm:spPr/>
    </dgm:pt>
    <dgm:pt modelId="{3CF753E7-F9E0-4C48-85D8-A0515B2CE25C}" type="pres">
      <dgm:prSet presAssocID="{FABB7ACF-8794-41A3-8EDE-0A622CE3D2B4}" presName="tx2" presStyleLbl="revTx" presStyleIdx="6" presStyleCnt="8"/>
      <dgm:spPr/>
      <dgm:t>
        <a:bodyPr/>
        <a:lstStyle/>
        <a:p>
          <a:endParaRPr lang="ru-RU"/>
        </a:p>
      </dgm:t>
    </dgm:pt>
    <dgm:pt modelId="{E255D4CA-8246-4595-A82B-A119ECF15A9E}" type="pres">
      <dgm:prSet presAssocID="{FABB7ACF-8794-41A3-8EDE-0A622CE3D2B4}" presName="vert2" presStyleCnt="0"/>
      <dgm:spPr/>
    </dgm:pt>
    <dgm:pt modelId="{B9962E42-D042-434A-BAC6-035C1597C79A}" type="pres">
      <dgm:prSet presAssocID="{FABB7ACF-8794-41A3-8EDE-0A622CE3D2B4}" presName="thinLine2b" presStyleLbl="callout" presStyleIdx="3" presStyleCnt="5"/>
      <dgm:spPr/>
    </dgm:pt>
    <dgm:pt modelId="{441008AF-E24C-49AB-AD45-789F17035718}" type="pres">
      <dgm:prSet presAssocID="{FABB7ACF-8794-41A3-8EDE-0A622CE3D2B4}" presName="vertSpace2b" presStyleCnt="0"/>
      <dgm:spPr/>
    </dgm:pt>
    <dgm:pt modelId="{9A16644D-4599-4DC8-B28B-66DA25348251}" type="pres">
      <dgm:prSet presAssocID="{2B1766B8-25AA-4E7B-8762-DDB09046805E}" presName="horz2" presStyleCnt="0"/>
      <dgm:spPr/>
    </dgm:pt>
    <dgm:pt modelId="{FBD18306-341B-44F7-B2B2-F93F5A91CFE1}" type="pres">
      <dgm:prSet presAssocID="{2B1766B8-25AA-4E7B-8762-DDB09046805E}" presName="horzSpace2" presStyleCnt="0"/>
      <dgm:spPr/>
    </dgm:pt>
    <dgm:pt modelId="{0260074A-C464-44D2-B53C-A7AAE337F7A0}" type="pres">
      <dgm:prSet presAssocID="{2B1766B8-25AA-4E7B-8762-DDB09046805E}" presName="tx2" presStyleLbl="revTx" presStyleIdx="7" presStyleCnt="8"/>
      <dgm:spPr/>
      <dgm:t>
        <a:bodyPr/>
        <a:lstStyle/>
        <a:p>
          <a:endParaRPr lang="ru-RU"/>
        </a:p>
      </dgm:t>
    </dgm:pt>
    <dgm:pt modelId="{BE72CFAF-C870-4729-9737-0F0DD1B2D3C9}" type="pres">
      <dgm:prSet presAssocID="{2B1766B8-25AA-4E7B-8762-DDB09046805E}" presName="vert2" presStyleCnt="0"/>
      <dgm:spPr/>
    </dgm:pt>
    <dgm:pt modelId="{F473F746-CBCB-4B8D-A599-E6468969C038}" type="pres">
      <dgm:prSet presAssocID="{2B1766B8-25AA-4E7B-8762-DDB09046805E}" presName="thinLine2b" presStyleLbl="callout" presStyleIdx="4" presStyleCnt="5"/>
      <dgm:spPr/>
    </dgm:pt>
    <dgm:pt modelId="{CCFCB8F7-AAD6-41CF-B469-CEA1969459E7}" type="pres">
      <dgm:prSet presAssocID="{2B1766B8-25AA-4E7B-8762-DDB09046805E}" presName="vertSpace2b" presStyleCnt="0"/>
      <dgm:spPr/>
    </dgm:pt>
  </dgm:ptLst>
  <dgm:cxnLst>
    <dgm:cxn modelId="{823A8085-D670-452E-80B0-32E4955387A1}" type="presOf" srcId="{DDD00E7A-08FB-4A7B-9B94-3FF19E92FED1}" destId="{805C73D2-E6E8-4BAB-9922-E39526BAE041}" srcOrd="0" destOrd="0" presId="urn:microsoft.com/office/officeart/2008/layout/LinedList"/>
    <dgm:cxn modelId="{64D4DB6D-098A-46BE-8A89-0FDE95D5D04C}" type="presOf" srcId="{2B1766B8-25AA-4E7B-8762-DDB09046805E}" destId="{0260074A-C464-44D2-B53C-A7AAE337F7A0}" srcOrd="0" destOrd="0" presId="urn:microsoft.com/office/officeart/2008/layout/LinedList"/>
    <dgm:cxn modelId="{BD87B33A-7C26-4DD1-8AD1-D61A577518B9}" srcId="{D3A4828F-DCF4-41AB-9BD1-96EDF76B11AA}" destId="{5338F646-EAD3-42FC-83FA-B35A61B9EA8C}" srcOrd="0" destOrd="0" parTransId="{7DC93593-96E5-45C1-A8FC-88E74CB1A2C0}" sibTransId="{0954269B-AD29-428D-A510-8243DC88F1A5}"/>
    <dgm:cxn modelId="{4A2177DF-A84B-4C7D-931C-94CAD0AB17DA}" srcId="{A08CA8D7-BAAC-4AB9-9226-548F46C5472E}" destId="{98FC3F82-DE3F-4EC8-B704-CEB01A09CF43}" srcOrd="0" destOrd="0" parTransId="{F707E4DE-AC09-41B0-A98D-DC860528E1B5}" sibTransId="{D874CC12-0139-4DEE-ADB0-9D23AD5945B8}"/>
    <dgm:cxn modelId="{2281424D-4F51-43F9-BF39-2317190A7230}" type="presOf" srcId="{80C586E6-402E-490D-8D96-38AEBD090DD1}" destId="{18FD70E3-583A-4729-8317-9FAF6994F241}" srcOrd="0" destOrd="0" presId="urn:microsoft.com/office/officeart/2008/layout/LinedList"/>
    <dgm:cxn modelId="{4BC5678E-1AB3-4F46-A17C-D31DC7766074}" type="presOf" srcId="{5338F646-EAD3-42FC-83FA-B35A61B9EA8C}" destId="{264AED4A-9A7E-47F6-918A-DD6482D9E22C}" srcOrd="0" destOrd="0" presId="urn:microsoft.com/office/officeart/2008/layout/LinedList"/>
    <dgm:cxn modelId="{28FA4165-E1AB-4394-9C94-AF06E5D9C9B9}" type="presOf" srcId="{98FC3F82-DE3F-4EC8-B704-CEB01A09CF43}" destId="{0C7B2748-C4F9-4BC0-96C4-E9FF48BAF0A9}" srcOrd="0" destOrd="0" presId="urn:microsoft.com/office/officeart/2008/layout/LinedList"/>
    <dgm:cxn modelId="{CDA8605C-AD5C-4D7F-81D6-3A9819332748}" srcId="{67E4DA09-F3AB-45DE-A65A-C7910E7B93F9}" destId="{2B1766B8-25AA-4E7B-8762-DDB09046805E}" srcOrd="1" destOrd="0" parTransId="{84E8CE9B-67F4-42ED-9836-2110CE73103D}" sibTransId="{7527A8B1-33A2-4C58-9048-82E7E7252292}"/>
    <dgm:cxn modelId="{D0721A94-BD29-45CE-A0A4-ECC0132DBC9C}" srcId="{D3A4828F-DCF4-41AB-9BD1-96EDF76B11AA}" destId="{67E4DA09-F3AB-45DE-A65A-C7910E7B93F9}" srcOrd="2" destOrd="0" parTransId="{C0D82019-42DA-4CFC-8174-A0D63B5E0767}" sibTransId="{363B392C-1131-482D-B44D-D26B3DDC11B6}"/>
    <dgm:cxn modelId="{442B7766-28F9-4E7F-9389-55BC0288EC2F}" srcId="{5338F646-EAD3-42FC-83FA-B35A61B9EA8C}" destId="{80C586E6-402E-490D-8D96-38AEBD090DD1}" srcOrd="0" destOrd="0" parTransId="{A3B2564D-C2EA-465B-AE6F-9EE7715DDF9C}" sibTransId="{11A1B353-1DE0-4B06-894B-774E2C377CDF}"/>
    <dgm:cxn modelId="{68118D7C-D667-4A92-BAF9-7DD6A2F9E282}" srcId="{A08CA8D7-BAAC-4AB9-9226-548F46C5472E}" destId="{DDD00E7A-08FB-4A7B-9B94-3FF19E92FED1}" srcOrd="1" destOrd="0" parTransId="{B4F8E2A6-AE2F-4F0D-8CFB-766D7AA0B3B2}" sibTransId="{5D1F6047-B4ED-43E5-AD8B-94747FC5ED99}"/>
    <dgm:cxn modelId="{69400F29-A6F1-4B61-9B63-0ECD6B246F81}" srcId="{D3A4828F-DCF4-41AB-9BD1-96EDF76B11AA}" destId="{A08CA8D7-BAAC-4AB9-9226-548F46C5472E}" srcOrd="1" destOrd="0" parTransId="{4ED9E809-54D7-4715-A76F-5AA021153509}" sibTransId="{5A586303-AE5E-4E24-ADB6-FB424346F4B6}"/>
    <dgm:cxn modelId="{E5D95252-E239-4A93-A2AA-4B09C5F8C00D}" type="presOf" srcId="{FABB7ACF-8794-41A3-8EDE-0A622CE3D2B4}" destId="{3CF753E7-F9E0-4C48-85D8-A0515B2CE25C}" srcOrd="0" destOrd="0" presId="urn:microsoft.com/office/officeart/2008/layout/LinedList"/>
    <dgm:cxn modelId="{9E878633-33A9-4E01-9BB4-512BD2C967AD}" type="presOf" srcId="{A08CA8D7-BAAC-4AB9-9226-548F46C5472E}" destId="{4BDC3CC6-4435-414B-97F0-A27586F7BD89}" srcOrd="0" destOrd="0" presId="urn:microsoft.com/office/officeart/2008/layout/LinedList"/>
    <dgm:cxn modelId="{764B8465-9A14-4AE1-AE92-820A6FCCD182}" type="presOf" srcId="{D3A4828F-DCF4-41AB-9BD1-96EDF76B11AA}" destId="{10D0416C-F617-4BFA-B2D5-2E4BCD3B28B0}" srcOrd="0" destOrd="0" presId="urn:microsoft.com/office/officeart/2008/layout/LinedList"/>
    <dgm:cxn modelId="{1E267E33-3663-4FEB-81E9-888254EFC493}" type="presOf" srcId="{67E4DA09-F3AB-45DE-A65A-C7910E7B93F9}" destId="{C77F9650-CD61-47A2-B123-6695AF7F6A3E}" srcOrd="0" destOrd="0" presId="urn:microsoft.com/office/officeart/2008/layout/LinedList"/>
    <dgm:cxn modelId="{6668F078-554F-4FD2-8F11-389389C7DCDD}" srcId="{67E4DA09-F3AB-45DE-A65A-C7910E7B93F9}" destId="{FABB7ACF-8794-41A3-8EDE-0A622CE3D2B4}" srcOrd="0" destOrd="0" parTransId="{069D93CD-37C8-4B27-B99C-7855B7017356}" sibTransId="{E98CB703-AADF-4678-8672-47FE4FFF2DFF}"/>
    <dgm:cxn modelId="{777CC5E5-4EAF-4220-BC57-00A04E95A55E}" type="presParOf" srcId="{10D0416C-F617-4BFA-B2D5-2E4BCD3B28B0}" destId="{D7B7D1F7-C11B-49A0-BB8E-27E78A6FA255}" srcOrd="0" destOrd="0" presId="urn:microsoft.com/office/officeart/2008/layout/LinedList"/>
    <dgm:cxn modelId="{E4881B11-A147-4971-B888-17DA8A5EF11F}" type="presParOf" srcId="{10D0416C-F617-4BFA-B2D5-2E4BCD3B28B0}" destId="{6BDCF818-1627-4CE0-8CC7-3FA18D1D2873}" srcOrd="1" destOrd="0" presId="urn:microsoft.com/office/officeart/2008/layout/LinedList"/>
    <dgm:cxn modelId="{1ADACDEA-FC2C-4C7D-AA98-20EAD3C01A50}" type="presParOf" srcId="{6BDCF818-1627-4CE0-8CC7-3FA18D1D2873}" destId="{264AED4A-9A7E-47F6-918A-DD6482D9E22C}" srcOrd="0" destOrd="0" presId="urn:microsoft.com/office/officeart/2008/layout/LinedList"/>
    <dgm:cxn modelId="{BE11D383-75C8-43CF-BE05-D08150DED60F}" type="presParOf" srcId="{6BDCF818-1627-4CE0-8CC7-3FA18D1D2873}" destId="{8290CB41-B0AB-4ED6-B848-70202622E7B1}" srcOrd="1" destOrd="0" presId="urn:microsoft.com/office/officeart/2008/layout/LinedList"/>
    <dgm:cxn modelId="{DC51870F-02AF-4AFF-9489-00FF48DFE62D}" type="presParOf" srcId="{8290CB41-B0AB-4ED6-B848-70202622E7B1}" destId="{99777074-D945-434D-8D10-22F71B7035C9}" srcOrd="0" destOrd="0" presId="urn:microsoft.com/office/officeart/2008/layout/LinedList"/>
    <dgm:cxn modelId="{2B7DB066-D8C2-4F09-BFB6-0A9175E48F4D}" type="presParOf" srcId="{8290CB41-B0AB-4ED6-B848-70202622E7B1}" destId="{B1A185A9-9E0E-4C8F-8649-DCFD72C4123B}" srcOrd="1" destOrd="0" presId="urn:microsoft.com/office/officeart/2008/layout/LinedList"/>
    <dgm:cxn modelId="{18E6698C-AE6B-45E1-B99F-F44D925A1C37}" type="presParOf" srcId="{B1A185A9-9E0E-4C8F-8649-DCFD72C4123B}" destId="{56F0760F-A305-42D4-A086-DB7EA75CD97F}" srcOrd="0" destOrd="0" presId="urn:microsoft.com/office/officeart/2008/layout/LinedList"/>
    <dgm:cxn modelId="{ECFA20B4-C1DC-4069-A8F7-9203D5A46DB3}" type="presParOf" srcId="{B1A185A9-9E0E-4C8F-8649-DCFD72C4123B}" destId="{18FD70E3-583A-4729-8317-9FAF6994F241}" srcOrd="1" destOrd="0" presId="urn:microsoft.com/office/officeart/2008/layout/LinedList"/>
    <dgm:cxn modelId="{3C71B6A5-223B-4A7E-9604-10383227A196}" type="presParOf" srcId="{B1A185A9-9E0E-4C8F-8649-DCFD72C4123B}" destId="{6E8FEBE2-FE07-461A-A45B-42373F80B948}" srcOrd="2" destOrd="0" presId="urn:microsoft.com/office/officeart/2008/layout/LinedList"/>
    <dgm:cxn modelId="{92948B15-6900-46A4-B577-0467ACA4D059}" type="presParOf" srcId="{8290CB41-B0AB-4ED6-B848-70202622E7B1}" destId="{CC26FBD4-6F8D-4273-AAEF-C17CE1A66102}" srcOrd="2" destOrd="0" presId="urn:microsoft.com/office/officeart/2008/layout/LinedList"/>
    <dgm:cxn modelId="{BA9328C9-D6A2-4D77-B19F-2DDBB6B7E227}" type="presParOf" srcId="{8290CB41-B0AB-4ED6-B848-70202622E7B1}" destId="{B83FE0FB-C095-4704-A9B9-921834B18BD2}" srcOrd="3" destOrd="0" presId="urn:microsoft.com/office/officeart/2008/layout/LinedList"/>
    <dgm:cxn modelId="{4A33282D-5775-47A8-8231-496018291FC9}" type="presParOf" srcId="{10D0416C-F617-4BFA-B2D5-2E4BCD3B28B0}" destId="{4FB44278-15D2-4D6E-9E7D-8A586582B5F1}" srcOrd="2" destOrd="0" presId="urn:microsoft.com/office/officeart/2008/layout/LinedList"/>
    <dgm:cxn modelId="{17AC20DE-5632-4EF5-B7FF-F3C82FB150A2}" type="presParOf" srcId="{10D0416C-F617-4BFA-B2D5-2E4BCD3B28B0}" destId="{5AEFE0A2-5749-4697-A712-FAF32AB9C375}" srcOrd="3" destOrd="0" presId="urn:microsoft.com/office/officeart/2008/layout/LinedList"/>
    <dgm:cxn modelId="{F35E38A7-E01C-416E-8FBD-6A37520BE3CA}" type="presParOf" srcId="{5AEFE0A2-5749-4697-A712-FAF32AB9C375}" destId="{4BDC3CC6-4435-414B-97F0-A27586F7BD89}" srcOrd="0" destOrd="0" presId="urn:microsoft.com/office/officeart/2008/layout/LinedList"/>
    <dgm:cxn modelId="{9CD6C876-8CD0-4D6F-8CA9-5CC72403C51B}" type="presParOf" srcId="{5AEFE0A2-5749-4697-A712-FAF32AB9C375}" destId="{EBBF4672-4627-49C3-9BB9-8FB4CE103B1C}" srcOrd="1" destOrd="0" presId="urn:microsoft.com/office/officeart/2008/layout/LinedList"/>
    <dgm:cxn modelId="{DEBFD0C1-F768-43CD-91F0-DA91E148DBA3}" type="presParOf" srcId="{EBBF4672-4627-49C3-9BB9-8FB4CE103B1C}" destId="{918BF922-5975-48C0-BDC2-D0B543CB4C55}" srcOrd="0" destOrd="0" presId="urn:microsoft.com/office/officeart/2008/layout/LinedList"/>
    <dgm:cxn modelId="{2E966B03-A7D6-4C99-8F1B-B2C72C289CC9}" type="presParOf" srcId="{EBBF4672-4627-49C3-9BB9-8FB4CE103B1C}" destId="{453A4465-9E98-47D0-AB8D-54E0E6B45F2B}" srcOrd="1" destOrd="0" presId="urn:microsoft.com/office/officeart/2008/layout/LinedList"/>
    <dgm:cxn modelId="{EC68018C-6DEF-4BA1-AC88-D7D93BA42B54}" type="presParOf" srcId="{453A4465-9E98-47D0-AB8D-54E0E6B45F2B}" destId="{1C8B88E9-2050-4037-85AE-721C3C35062E}" srcOrd="0" destOrd="0" presId="urn:microsoft.com/office/officeart/2008/layout/LinedList"/>
    <dgm:cxn modelId="{F9E88A91-42E4-4BC8-AE40-5DD673E5C624}" type="presParOf" srcId="{453A4465-9E98-47D0-AB8D-54E0E6B45F2B}" destId="{0C7B2748-C4F9-4BC0-96C4-E9FF48BAF0A9}" srcOrd="1" destOrd="0" presId="urn:microsoft.com/office/officeart/2008/layout/LinedList"/>
    <dgm:cxn modelId="{083076B9-3CC9-499C-958E-699D646B79ED}" type="presParOf" srcId="{453A4465-9E98-47D0-AB8D-54E0E6B45F2B}" destId="{A6E35D42-42A8-4AB8-9646-E6A144FA3D87}" srcOrd="2" destOrd="0" presId="urn:microsoft.com/office/officeart/2008/layout/LinedList"/>
    <dgm:cxn modelId="{7CE1849A-2799-4B22-A52A-B4FB3EC48522}" type="presParOf" srcId="{EBBF4672-4627-49C3-9BB9-8FB4CE103B1C}" destId="{51960531-39AE-4214-BAC8-2395B4FD2B8C}" srcOrd="2" destOrd="0" presId="urn:microsoft.com/office/officeart/2008/layout/LinedList"/>
    <dgm:cxn modelId="{9084F288-D6FC-4860-B058-3521EB04D4CB}" type="presParOf" srcId="{EBBF4672-4627-49C3-9BB9-8FB4CE103B1C}" destId="{12290084-335D-4D8A-B080-29517D897396}" srcOrd="3" destOrd="0" presId="urn:microsoft.com/office/officeart/2008/layout/LinedList"/>
    <dgm:cxn modelId="{9E816B03-6F52-4EF9-B47E-B46644F56D48}" type="presParOf" srcId="{EBBF4672-4627-49C3-9BB9-8FB4CE103B1C}" destId="{ABB62179-7994-415A-BD07-83F32267F518}" srcOrd="4" destOrd="0" presId="urn:microsoft.com/office/officeart/2008/layout/LinedList"/>
    <dgm:cxn modelId="{131798E1-0959-4B32-AE10-4DA1E3161BDE}" type="presParOf" srcId="{ABB62179-7994-415A-BD07-83F32267F518}" destId="{902637D8-8A44-4C4B-BC6A-F2BC901ADF43}" srcOrd="0" destOrd="0" presId="urn:microsoft.com/office/officeart/2008/layout/LinedList"/>
    <dgm:cxn modelId="{E5E71268-3BB4-4362-9B85-1CAA3E9350A2}" type="presParOf" srcId="{ABB62179-7994-415A-BD07-83F32267F518}" destId="{805C73D2-E6E8-4BAB-9922-E39526BAE041}" srcOrd="1" destOrd="0" presId="urn:microsoft.com/office/officeart/2008/layout/LinedList"/>
    <dgm:cxn modelId="{373B8DE8-8E5C-425A-9A39-26646F7E98BD}" type="presParOf" srcId="{ABB62179-7994-415A-BD07-83F32267F518}" destId="{A9EDCD42-914F-4797-BD55-991BE89F5D7C}" srcOrd="2" destOrd="0" presId="urn:microsoft.com/office/officeart/2008/layout/LinedList"/>
    <dgm:cxn modelId="{3F0739F4-6E04-4F88-96F7-3C987D0B138E}" type="presParOf" srcId="{EBBF4672-4627-49C3-9BB9-8FB4CE103B1C}" destId="{CD812D19-E3E3-4B7B-870B-BEEC3F29F5D5}" srcOrd="5" destOrd="0" presId="urn:microsoft.com/office/officeart/2008/layout/LinedList"/>
    <dgm:cxn modelId="{53079C12-330C-4F11-A419-2913827027E3}" type="presParOf" srcId="{EBBF4672-4627-49C3-9BB9-8FB4CE103B1C}" destId="{A3FE61AF-15AA-4960-BEDC-3DC58915E3BC}" srcOrd="6" destOrd="0" presId="urn:microsoft.com/office/officeart/2008/layout/LinedList"/>
    <dgm:cxn modelId="{9A357DB7-A6FB-46F9-91C5-40D269BBE867}" type="presParOf" srcId="{10D0416C-F617-4BFA-B2D5-2E4BCD3B28B0}" destId="{9A0EAD62-BBA1-4984-9BE2-DE6F83CD0C95}" srcOrd="4" destOrd="0" presId="urn:microsoft.com/office/officeart/2008/layout/LinedList"/>
    <dgm:cxn modelId="{7A3B259C-D61C-46BF-84B6-C1BDF29BD83F}" type="presParOf" srcId="{10D0416C-F617-4BFA-B2D5-2E4BCD3B28B0}" destId="{2999C457-2D50-450B-98A4-E524001590B3}" srcOrd="5" destOrd="0" presId="urn:microsoft.com/office/officeart/2008/layout/LinedList"/>
    <dgm:cxn modelId="{5D2FE726-2CDA-49A1-88A0-D21305D5F91D}" type="presParOf" srcId="{2999C457-2D50-450B-98A4-E524001590B3}" destId="{C77F9650-CD61-47A2-B123-6695AF7F6A3E}" srcOrd="0" destOrd="0" presId="urn:microsoft.com/office/officeart/2008/layout/LinedList"/>
    <dgm:cxn modelId="{0225CA52-E8D4-4B2A-8819-AB484B706F11}" type="presParOf" srcId="{2999C457-2D50-450B-98A4-E524001590B3}" destId="{4E12B9EB-05FE-4F35-954F-4925245467D8}" srcOrd="1" destOrd="0" presId="urn:microsoft.com/office/officeart/2008/layout/LinedList"/>
    <dgm:cxn modelId="{D6EBA365-C000-4497-9FF3-1767823CD04C}" type="presParOf" srcId="{4E12B9EB-05FE-4F35-954F-4925245467D8}" destId="{F651487D-3DFF-40ED-9DAB-EA0EB1370A01}" srcOrd="0" destOrd="0" presId="urn:microsoft.com/office/officeart/2008/layout/LinedList"/>
    <dgm:cxn modelId="{3007D895-5D3D-44E5-94FB-55CFED9E4059}" type="presParOf" srcId="{4E12B9EB-05FE-4F35-954F-4925245467D8}" destId="{11E0B88D-8F27-4A9E-A8E4-96B9E716C3CB}" srcOrd="1" destOrd="0" presId="urn:microsoft.com/office/officeart/2008/layout/LinedList"/>
    <dgm:cxn modelId="{2B9548C3-480C-49DC-B80F-EC9C0E2C2582}" type="presParOf" srcId="{11E0B88D-8F27-4A9E-A8E4-96B9E716C3CB}" destId="{26461061-80AF-4EFF-86FC-B70FB8C032EE}" srcOrd="0" destOrd="0" presId="urn:microsoft.com/office/officeart/2008/layout/LinedList"/>
    <dgm:cxn modelId="{D6AEB010-A7F7-49F8-B4FC-01A77D2459A9}" type="presParOf" srcId="{11E0B88D-8F27-4A9E-A8E4-96B9E716C3CB}" destId="{3CF753E7-F9E0-4C48-85D8-A0515B2CE25C}" srcOrd="1" destOrd="0" presId="urn:microsoft.com/office/officeart/2008/layout/LinedList"/>
    <dgm:cxn modelId="{CF15D631-B339-4B2F-B891-48702E421E47}" type="presParOf" srcId="{11E0B88D-8F27-4A9E-A8E4-96B9E716C3CB}" destId="{E255D4CA-8246-4595-A82B-A119ECF15A9E}" srcOrd="2" destOrd="0" presId="urn:microsoft.com/office/officeart/2008/layout/LinedList"/>
    <dgm:cxn modelId="{1A8E7BE7-DE41-48EE-BB72-066D996E3075}" type="presParOf" srcId="{4E12B9EB-05FE-4F35-954F-4925245467D8}" destId="{B9962E42-D042-434A-BAC6-035C1597C79A}" srcOrd="2" destOrd="0" presId="urn:microsoft.com/office/officeart/2008/layout/LinedList"/>
    <dgm:cxn modelId="{3B471283-E43D-47E8-8FE2-5E422120A8CF}" type="presParOf" srcId="{4E12B9EB-05FE-4F35-954F-4925245467D8}" destId="{441008AF-E24C-49AB-AD45-789F17035718}" srcOrd="3" destOrd="0" presId="urn:microsoft.com/office/officeart/2008/layout/LinedList"/>
    <dgm:cxn modelId="{5F75FAD2-24D4-4570-9D99-9BFE303B7214}" type="presParOf" srcId="{4E12B9EB-05FE-4F35-954F-4925245467D8}" destId="{9A16644D-4599-4DC8-B28B-66DA25348251}" srcOrd="4" destOrd="0" presId="urn:microsoft.com/office/officeart/2008/layout/LinedList"/>
    <dgm:cxn modelId="{A70BD548-721E-4AF0-BEDB-4E6A02FCEEF1}" type="presParOf" srcId="{9A16644D-4599-4DC8-B28B-66DA25348251}" destId="{FBD18306-341B-44F7-B2B2-F93F5A91CFE1}" srcOrd="0" destOrd="0" presId="urn:microsoft.com/office/officeart/2008/layout/LinedList"/>
    <dgm:cxn modelId="{C63E3666-73E8-44AF-B72F-B71A41349D42}" type="presParOf" srcId="{9A16644D-4599-4DC8-B28B-66DA25348251}" destId="{0260074A-C464-44D2-B53C-A7AAE337F7A0}" srcOrd="1" destOrd="0" presId="urn:microsoft.com/office/officeart/2008/layout/LinedList"/>
    <dgm:cxn modelId="{9D8F53E0-C3DE-49FE-B5CE-D038A9141A71}" type="presParOf" srcId="{9A16644D-4599-4DC8-B28B-66DA25348251}" destId="{BE72CFAF-C870-4729-9737-0F0DD1B2D3C9}" srcOrd="2" destOrd="0" presId="urn:microsoft.com/office/officeart/2008/layout/LinedList"/>
    <dgm:cxn modelId="{27DB5DE4-1C34-48BA-B962-8BB826F5DD6D}" type="presParOf" srcId="{4E12B9EB-05FE-4F35-954F-4925245467D8}" destId="{F473F746-CBCB-4B8D-A599-E6468969C038}" srcOrd="5" destOrd="0" presId="urn:microsoft.com/office/officeart/2008/layout/LinedList"/>
    <dgm:cxn modelId="{BC71FD34-56E8-44C3-908F-2338051A1A94}" type="presParOf" srcId="{4E12B9EB-05FE-4F35-954F-4925245467D8}" destId="{CCFCB8F7-AAD6-41CF-B469-CEA1969459E7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E6E227-2433-4245-B9F7-8183826909A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533DF1-92B7-4C6F-914D-0108AB9C18FF}">
      <dgm:prSet phldrT="[Текст]"/>
      <dgm:spPr/>
      <dgm:t>
        <a:bodyPr/>
        <a:lstStyle/>
        <a:p>
          <a:r>
            <a:rPr lang="ru-RU" dirty="0"/>
            <a:t>Личностные качества</a:t>
          </a:r>
        </a:p>
      </dgm:t>
    </dgm:pt>
    <dgm:pt modelId="{8796B10D-1EFC-4A92-AA1C-5B16214A7616}" type="parTrans" cxnId="{E34B21E8-6ACA-488F-BF66-753E9CAF0AA8}">
      <dgm:prSet/>
      <dgm:spPr/>
      <dgm:t>
        <a:bodyPr/>
        <a:lstStyle/>
        <a:p>
          <a:endParaRPr lang="ru-RU"/>
        </a:p>
      </dgm:t>
    </dgm:pt>
    <dgm:pt modelId="{D7B5F4CC-7BB7-47E9-BFE8-FF0A1DE9CB2A}" type="sibTrans" cxnId="{E34B21E8-6ACA-488F-BF66-753E9CAF0AA8}">
      <dgm:prSet/>
      <dgm:spPr/>
      <dgm:t>
        <a:bodyPr/>
        <a:lstStyle/>
        <a:p>
          <a:endParaRPr lang="ru-RU"/>
        </a:p>
      </dgm:t>
    </dgm:pt>
    <dgm:pt modelId="{E55C0252-5548-4E49-BEED-132CAFCDCE41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Самоуверенность / Замкнутость</a:t>
          </a:r>
          <a:endParaRPr lang="ru-RU" dirty="0"/>
        </a:p>
      </dgm:t>
    </dgm:pt>
    <dgm:pt modelId="{3BAB6406-7049-45FD-A04D-79FCA562692A}" type="parTrans" cxnId="{905AE8BD-4466-480E-BBE6-5F413DC52BAA}">
      <dgm:prSet/>
      <dgm:spPr/>
      <dgm:t>
        <a:bodyPr/>
        <a:lstStyle/>
        <a:p>
          <a:endParaRPr lang="ru-RU"/>
        </a:p>
      </dgm:t>
    </dgm:pt>
    <dgm:pt modelId="{9448B1EB-1241-4C72-AF38-95901EA40CCA}" type="sibTrans" cxnId="{905AE8BD-4466-480E-BBE6-5F413DC52BAA}">
      <dgm:prSet/>
      <dgm:spPr/>
      <dgm:t>
        <a:bodyPr/>
        <a:lstStyle/>
        <a:p>
          <a:endParaRPr lang="ru-RU"/>
        </a:p>
      </dgm:t>
    </dgm:pt>
    <dgm:pt modelId="{98C2BB81-5CB8-4EC7-9C7E-042798D51147}">
      <dgm:prSet phldrT="[Текст]"/>
      <dgm:spPr/>
      <dgm:t>
        <a:bodyPr/>
        <a:lstStyle/>
        <a:p>
          <a:r>
            <a:rPr lang="ru-RU" dirty="0"/>
            <a:t>Профессиональные компетенции</a:t>
          </a:r>
        </a:p>
      </dgm:t>
    </dgm:pt>
    <dgm:pt modelId="{826338ED-953A-453C-807A-678300F49C30}" type="parTrans" cxnId="{7CFDFE80-2EED-4506-9825-E8231040A6A0}">
      <dgm:prSet/>
      <dgm:spPr/>
      <dgm:t>
        <a:bodyPr/>
        <a:lstStyle/>
        <a:p>
          <a:endParaRPr lang="ru-RU"/>
        </a:p>
      </dgm:t>
    </dgm:pt>
    <dgm:pt modelId="{72E76FE5-0E21-4229-937F-9EAD30FC1F9C}" type="sibTrans" cxnId="{7CFDFE80-2EED-4506-9825-E8231040A6A0}">
      <dgm:prSet/>
      <dgm:spPr/>
      <dgm:t>
        <a:bodyPr/>
        <a:lstStyle/>
        <a:p>
          <a:endParaRPr lang="ru-RU"/>
        </a:p>
      </dgm:t>
    </dgm:pt>
    <dgm:pt modelId="{8348D35B-A31B-46B0-B41F-88B178428A23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Низкий уровень профессиональных способностей и невысокая квалификация</a:t>
          </a:r>
          <a:endParaRPr lang="ru-RU" dirty="0"/>
        </a:p>
      </dgm:t>
    </dgm:pt>
    <dgm:pt modelId="{765F22D5-CD33-4580-B702-2EEB64DF9860}" type="parTrans" cxnId="{0FDE02F6-BE2C-42E8-89A8-6477E237D955}">
      <dgm:prSet/>
      <dgm:spPr/>
      <dgm:t>
        <a:bodyPr/>
        <a:lstStyle/>
        <a:p>
          <a:endParaRPr lang="ru-RU"/>
        </a:p>
      </dgm:t>
    </dgm:pt>
    <dgm:pt modelId="{2D9AA364-98A0-4A03-B3A7-099C40E471F5}" type="sibTrans" cxnId="{0FDE02F6-BE2C-42E8-89A8-6477E237D955}">
      <dgm:prSet/>
      <dgm:spPr/>
      <dgm:t>
        <a:bodyPr/>
        <a:lstStyle/>
        <a:p>
          <a:endParaRPr lang="ru-RU"/>
        </a:p>
      </dgm:t>
    </dgm:pt>
    <dgm:pt modelId="{E0E22BC7-D85D-4CAB-9155-E7E0B9CE5600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Низкая самооценка</a:t>
          </a:r>
          <a:endParaRPr lang="ru-RU" dirty="0"/>
        </a:p>
      </dgm:t>
    </dgm:pt>
    <dgm:pt modelId="{5932325E-98EC-4B01-8C94-C116722EDBC9}" type="parTrans" cxnId="{E172A07B-1F3C-44D9-8EEC-217E1FE86DD7}">
      <dgm:prSet/>
      <dgm:spPr/>
      <dgm:t>
        <a:bodyPr/>
        <a:lstStyle/>
        <a:p>
          <a:endParaRPr lang="ru-RU"/>
        </a:p>
      </dgm:t>
    </dgm:pt>
    <dgm:pt modelId="{B12507F3-A73D-41F2-A4E2-31AC6F08F266}" type="sibTrans" cxnId="{E172A07B-1F3C-44D9-8EEC-217E1FE86DD7}">
      <dgm:prSet/>
      <dgm:spPr/>
      <dgm:t>
        <a:bodyPr/>
        <a:lstStyle/>
        <a:p>
          <a:endParaRPr lang="ru-RU"/>
        </a:p>
      </dgm:t>
    </dgm:pt>
    <dgm:pt modelId="{CCFE1C21-83A7-49EE-AA97-47F263A1CF81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Низкая способность к обучению и рефлексии </a:t>
          </a:r>
          <a:endParaRPr lang="ru-RU" dirty="0"/>
        </a:p>
      </dgm:t>
    </dgm:pt>
    <dgm:pt modelId="{7BFBA749-6EB3-4D32-B533-4E6E4EF41E3D}" type="parTrans" cxnId="{22033058-3524-47DA-8B83-9AC614A07763}">
      <dgm:prSet/>
      <dgm:spPr/>
      <dgm:t>
        <a:bodyPr/>
        <a:lstStyle/>
        <a:p>
          <a:endParaRPr lang="ru-RU"/>
        </a:p>
      </dgm:t>
    </dgm:pt>
    <dgm:pt modelId="{F20B96F4-FD36-4A09-8EBE-EDC5E38A6EA0}" type="sibTrans" cxnId="{22033058-3524-47DA-8B83-9AC614A07763}">
      <dgm:prSet/>
      <dgm:spPr/>
      <dgm:t>
        <a:bodyPr/>
        <a:lstStyle/>
        <a:p>
          <a:endParaRPr lang="ru-RU"/>
        </a:p>
      </dgm:t>
    </dgm:pt>
    <dgm:pt modelId="{A3121F20-E26B-49F9-A29F-D0C881FEBC25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Неспособность сбалансировать профессиональные задачи </a:t>
          </a:r>
          <a:endParaRPr lang="ru-RU" dirty="0"/>
        </a:p>
      </dgm:t>
    </dgm:pt>
    <dgm:pt modelId="{1A01B136-6FE7-4B85-B713-900BD1280CD2}" type="parTrans" cxnId="{7615301C-8C6A-4CBD-85DB-11E9C8CBC4E5}">
      <dgm:prSet/>
      <dgm:spPr/>
      <dgm:t>
        <a:bodyPr/>
        <a:lstStyle/>
        <a:p>
          <a:endParaRPr lang="ru-RU"/>
        </a:p>
      </dgm:t>
    </dgm:pt>
    <dgm:pt modelId="{FFE56840-179B-4ED4-9D0B-6A8F0EF07405}" type="sibTrans" cxnId="{7615301C-8C6A-4CBD-85DB-11E9C8CBC4E5}">
      <dgm:prSet/>
      <dgm:spPr/>
      <dgm:t>
        <a:bodyPr/>
        <a:lstStyle/>
        <a:p>
          <a:endParaRPr lang="ru-RU"/>
        </a:p>
      </dgm:t>
    </dgm:pt>
    <dgm:pt modelId="{74E9D98A-0367-4367-A520-11DDC4A7495D}">
      <dgm:prSet phldrT="[Текст]"/>
      <dgm:spPr/>
      <dgm:t>
        <a:bodyPr/>
        <a:lstStyle/>
        <a:p>
          <a:r>
            <a:rPr lang="ru-RU" dirty="0"/>
            <a:t>Стиль общения и взаимодействия</a:t>
          </a:r>
        </a:p>
      </dgm:t>
    </dgm:pt>
    <dgm:pt modelId="{7FA5D6B5-E982-468F-B230-1D83CE8073CB}" type="parTrans" cxnId="{71008BFD-C425-4797-B31F-A3C498C0ADB0}">
      <dgm:prSet/>
      <dgm:spPr/>
      <dgm:t>
        <a:bodyPr/>
        <a:lstStyle/>
        <a:p>
          <a:endParaRPr lang="ru-RU"/>
        </a:p>
      </dgm:t>
    </dgm:pt>
    <dgm:pt modelId="{4CD2CBEB-0BF0-4FF5-97BA-15B9DC039AB3}" type="sibTrans" cxnId="{71008BFD-C425-4797-B31F-A3C498C0ADB0}">
      <dgm:prSet/>
      <dgm:spPr/>
      <dgm:t>
        <a:bodyPr/>
        <a:lstStyle/>
        <a:p>
          <a:endParaRPr lang="ru-RU"/>
        </a:p>
      </dgm:t>
    </dgm:pt>
    <dgm:pt modelId="{67A6BBDE-E32E-46CA-A7D9-19C373FEE7B1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Авторитарный стиль общения с учениками</a:t>
          </a:r>
          <a:endParaRPr lang="ru-RU" dirty="0"/>
        </a:p>
      </dgm:t>
    </dgm:pt>
    <dgm:pt modelId="{1E413B5D-8297-4A4E-AF90-F1F08ADFF2C4}" type="parTrans" cxnId="{FDD4FB9B-05CA-4F3B-AB42-16E225E5F38A}">
      <dgm:prSet/>
      <dgm:spPr/>
      <dgm:t>
        <a:bodyPr/>
        <a:lstStyle/>
        <a:p>
          <a:endParaRPr lang="ru-RU"/>
        </a:p>
      </dgm:t>
    </dgm:pt>
    <dgm:pt modelId="{E6305C39-FC59-4026-B343-FF4EF7C177CF}" type="sibTrans" cxnId="{FDD4FB9B-05CA-4F3B-AB42-16E225E5F38A}">
      <dgm:prSet/>
      <dgm:spPr/>
      <dgm:t>
        <a:bodyPr/>
        <a:lstStyle/>
        <a:p>
          <a:endParaRPr lang="ru-RU"/>
        </a:p>
      </dgm:t>
    </dgm:pt>
    <dgm:pt modelId="{A298F201-89A2-478F-A0D1-AEC303E5D79F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Недостаточный вклад в работу</a:t>
          </a:r>
          <a:endParaRPr lang="ru-RU" dirty="0"/>
        </a:p>
      </dgm:t>
    </dgm:pt>
    <dgm:pt modelId="{9D9A74B4-98C0-4A98-A839-C343B7FB8759}" type="parTrans" cxnId="{96F79D68-9FC8-40AB-ABBC-4994FB036C47}">
      <dgm:prSet/>
      <dgm:spPr/>
      <dgm:t>
        <a:bodyPr/>
        <a:lstStyle/>
        <a:p>
          <a:endParaRPr lang="ru-RU"/>
        </a:p>
      </dgm:t>
    </dgm:pt>
    <dgm:pt modelId="{C591D37E-AD74-410C-87E4-FDB353E95399}" type="sibTrans" cxnId="{96F79D68-9FC8-40AB-ABBC-4994FB036C47}">
      <dgm:prSet/>
      <dgm:spPr/>
      <dgm:t>
        <a:bodyPr/>
        <a:lstStyle/>
        <a:p>
          <a:endParaRPr lang="ru-RU"/>
        </a:p>
      </dgm:t>
    </dgm:pt>
    <dgm:pt modelId="{9209FC79-0F26-410C-9E61-B98DB555C7E0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Жизненные и семейные факторы</a:t>
          </a:r>
          <a:endParaRPr lang="ru-RU" dirty="0"/>
        </a:p>
      </dgm:t>
    </dgm:pt>
    <dgm:pt modelId="{167824B2-9449-43D1-A892-61AAB88F1597}" type="parTrans" cxnId="{48868845-4183-4610-94C0-3CF90A44CE97}">
      <dgm:prSet/>
      <dgm:spPr/>
      <dgm:t>
        <a:bodyPr/>
        <a:lstStyle/>
        <a:p>
          <a:endParaRPr lang="ru-RU"/>
        </a:p>
      </dgm:t>
    </dgm:pt>
    <dgm:pt modelId="{DF988C67-6574-42C9-89FF-DC9964322100}" type="sibTrans" cxnId="{48868845-4183-4610-94C0-3CF90A44CE97}">
      <dgm:prSet/>
      <dgm:spPr/>
      <dgm:t>
        <a:bodyPr/>
        <a:lstStyle/>
        <a:p>
          <a:endParaRPr lang="ru-RU"/>
        </a:p>
      </dgm:t>
    </dgm:pt>
    <dgm:pt modelId="{0BE112EF-E5C6-4B97-91FB-1F7234011D68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• Мотивация</a:t>
          </a:r>
          <a:endParaRPr lang="ru-RU" dirty="0"/>
        </a:p>
      </dgm:t>
    </dgm:pt>
    <dgm:pt modelId="{D5869746-9A2B-46FF-9918-53739C9DADC4}" type="parTrans" cxnId="{FFB40757-ABD4-4D22-B9E0-4E9F39BFD741}">
      <dgm:prSet/>
      <dgm:spPr/>
      <dgm:t>
        <a:bodyPr/>
        <a:lstStyle/>
        <a:p>
          <a:endParaRPr lang="ru-RU"/>
        </a:p>
      </dgm:t>
    </dgm:pt>
    <dgm:pt modelId="{9E8801AE-24A0-4E0B-8BA9-3084628EF54C}" type="sibTrans" cxnId="{FFB40757-ABD4-4D22-B9E0-4E9F39BFD741}">
      <dgm:prSet/>
      <dgm:spPr/>
      <dgm:t>
        <a:bodyPr/>
        <a:lstStyle/>
        <a:p>
          <a:endParaRPr lang="ru-RU"/>
        </a:p>
      </dgm:t>
    </dgm:pt>
    <dgm:pt modelId="{50F35947-6315-4A12-BB9C-C82FF0B4BEB8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Корысть</a:t>
          </a:r>
          <a:endParaRPr lang="ru-RU" dirty="0"/>
        </a:p>
      </dgm:t>
    </dgm:pt>
    <dgm:pt modelId="{583DB701-DEA8-49C7-9CFA-C2EC555E18CE}" type="parTrans" cxnId="{E0A498B7-810A-43FB-8ED4-84AD126EE201}">
      <dgm:prSet/>
      <dgm:spPr/>
      <dgm:t>
        <a:bodyPr/>
        <a:lstStyle/>
        <a:p>
          <a:endParaRPr lang="ru-RU"/>
        </a:p>
      </dgm:t>
    </dgm:pt>
    <dgm:pt modelId="{949F4D0B-CDB8-4DEC-9F73-131976E748FB}" type="sibTrans" cxnId="{E0A498B7-810A-43FB-8ED4-84AD126EE201}">
      <dgm:prSet/>
      <dgm:spPr/>
      <dgm:t>
        <a:bodyPr/>
        <a:lstStyle/>
        <a:p>
          <a:endParaRPr lang="ru-RU"/>
        </a:p>
      </dgm:t>
    </dgm:pt>
    <dgm:pt modelId="{BB976B49-3874-497D-AA9A-6CEFED415633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Формализм</a:t>
          </a:r>
          <a:endParaRPr lang="ru-RU" dirty="0"/>
        </a:p>
      </dgm:t>
    </dgm:pt>
    <dgm:pt modelId="{DC3E9B32-5F1E-48F7-B3B3-F4F4D7FAB224}" type="parTrans" cxnId="{60852357-27FB-46FD-B2D6-9DE322A6EE9F}">
      <dgm:prSet/>
      <dgm:spPr/>
      <dgm:t>
        <a:bodyPr/>
        <a:lstStyle/>
        <a:p>
          <a:endParaRPr lang="ru-RU"/>
        </a:p>
      </dgm:t>
    </dgm:pt>
    <dgm:pt modelId="{FB85D680-79BC-41AD-81A5-B3BE8D980549}" type="sibTrans" cxnId="{60852357-27FB-46FD-B2D6-9DE322A6EE9F}">
      <dgm:prSet/>
      <dgm:spPr/>
      <dgm:t>
        <a:bodyPr/>
        <a:lstStyle/>
        <a:p>
          <a:endParaRPr lang="ru-RU"/>
        </a:p>
      </dgm:t>
    </dgm:pt>
    <dgm:pt modelId="{F9FD96AD-8E9D-461B-B405-CD25F4B8EEAB}" type="pres">
      <dgm:prSet presAssocID="{2FE6E227-2433-4245-B9F7-8183826909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EBE1A9-58A5-43D6-A981-76E93F916788}" type="pres">
      <dgm:prSet presAssocID="{0B533DF1-92B7-4C6F-914D-0108AB9C18F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B1D0C-5756-4A90-A403-3CEF98E1C6C9}" type="pres">
      <dgm:prSet presAssocID="{0B533DF1-92B7-4C6F-914D-0108AB9C18FF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4CB6F-AECF-4367-9416-48E4A1AF2A32}" type="pres">
      <dgm:prSet presAssocID="{98C2BB81-5CB8-4EC7-9C7E-042798D5114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251CF0-3A9A-4F3F-AA6F-46A35EC0B9D4}" type="pres">
      <dgm:prSet presAssocID="{98C2BB81-5CB8-4EC7-9C7E-042798D51147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FD773A-0900-4EA1-9912-FA961DCA4B91}" type="pres">
      <dgm:prSet presAssocID="{74E9D98A-0367-4367-A520-11DDC4A7495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B89C3B-E0D1-4F13-BE99-887A4686CD7A}" type="pres">
      <dgm:prSet presAssocID="{74E9D98A-0367-4367-A520-11DDC4A7495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13B7B-CFD6-4A68-9074-8D0F71BA49D6}" type="pres">
      <dgm:prSet presAssocID="{0BE112EF-E5C6-4B97-91FB-1F7234011D6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CAD0B-7684-47FD-B9A9-408D31B5E288}" type="pres">
      <dgm:prSet presAssocID="{0BE112EF-E5C6-4B97-91FB-1F7234011D68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34B01-4416-4D94-AC8A-5F226B8314D1}" type="pres">
      <dgm:prSet presAssocID="{9209FC79-0F26-410C-9E61-B98DB555C7E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B40757-ABD4-4D22-B9E0-4E9F39BFD741}" srcId="{2FE6E227-2433-4245-B9F7-8183826909A9}" destId="{0BE112EF-E5C6-4B97-91FB-1F7234011D68}" srcOrd="3" destOrd="0" parTransId="{D5869746-9A2B-46FF-9918-53739C9DADC4}" sibTransId="{9E8801AE-24A0-4E0B-8BA9-3084628EF54C}"/>
    <dgm:cxn modelId="{2291B812-3825-4CF1-B2C8-4EB8D6572825}" type="presOf" srcId="{E0E22BC7-D85D-4CAB-9155-E7E0B9CE5600}" destId="{03AB1D0C-5756-4A90-A403-3CEF98E1C6C9}" srcOrd="0" destOrd="1" presId="urn:microsoft.com/office/officeart/2005/8/layout/vList2"/>
    <dgm:cxn modelId="{1B201400-DE5A-4C31-9971-838B4513FEF3}" type="presOf" srcId="{A3121F20-E26B-49F9-A29F-D0C881FEBC25}" destId="{0C251CF0-3A9A-4F3F-AA6F-46A35EC0B9D4}" srcOrd="0" destOrd="1" presId="urn:microsoft.com/office/officeart/2005/8/layout/vList2"/>
    <dgm:cxn modelId="{BD552E94-27CE-44C3-8D2F-C133989DDF2C}" type="presOf" srcId="{A298F201-89A2-478F-A0D1-AEC303E5D79F}" destId="{D9B89C3B-E0D1-4F13-BE99-887A4686CD7A}" srcOrd="0" destOrd="1" presId="urn:microsoft.com/office/officeart/2005/8/layout/vList2"/>
    <dgm:cxn modelId="{3DDFE464-1D08-469D-83DE-6735C3B41216}" type="presOf" srcId="{50F35947-6315-4A12-BB9C-C82FF0B4BEB8}" destId="{25DCAD0B-7684-47FD-B9A9-408D31B5E288}" srcOrd="0" destOrd="0" presId="urn:microsoft.com/office/officeart/2005/8/layout/vList2"/>
    <dgm:cxn modelId="{011EF985-A446-496E-81E6-AEF2EF4E9C3E}" type="presOf" srcId="{0BE112EF-E5C6-4B97-91FB-1F7234011D68}" destId="{57813B7B-CFD6-4A68-9074-8D0F71BA49D6}" srcOrd="0" destOrd="0" presId="urn:microsoft.com/office/officeart/2005/8/layout/vList2"/>
    <dgm:cxn modelId="{E172A07B-1F3C-44D9-8EEC-217E1FE86DD7}" srcId="{0B533DF1-92B7-4C6F-914D-0108AB9C18FF}" destId="{E0E22BC7-D85D-4CAB-9155-E7E0B9CE5600}" srcOrd="1" destOrd="0" parTransId="{5932325E-98EC-4B01-8C94-C116722EDBC9}" sibTransId="{B12507F3-A73D-41F2-A4E2-31AC6F08F266}"/>
    <dgm:cxn modelId="{96F79D68-9FC8-40AB-ABBC-4994FB036C47}" srcId="{74E9D98A-0367-4367-A520-11DDC4A7495D}" destId="{A298F201-89A2-478F-A0D1-AEC303E5D79F}" srcOrd="1" destOrd="0" parTransId="{9D9A74B4-98C0-4A98-A839-C343B7FB8759}" sibTransId="{C591D37E-AD74-410C-87E4-FDB353E95399}"/>
    <dgm:cxn modelId="{905AE8BD-4466-480E-BBE6-5F413DC52BAA}" srcId="{0B533DF1-92B7-4C6F-914D-0108AB9C18FF}" destId="{E55C0252-5548-4E49-BEED-132CAFCDCE41}" srcOrd="0" destOrd="0" parTransId="{3BAB6406-7049-45FD-A04D-79FCA562692A}" sibTransId="{9448B1EB-1241-4C72-AF38-95901EA40CCA}"/>
    <dgm:cxn modelId="{E222AE33-9A70-426D-A23E-04F8F574B5CE}" type="presOf" srcId="{0B533DF1-92B7-4C6F-914D-0108AB9C18FF}" destId="{F3EBE1A9-58A5-43D6-A981-76E93F916788}" srcOrd="0" destOrd="0" presId="urn:microsoft.com/office/officeart/2005/8/layout/vList2"/>
    <dgm:cxn modelId="{8EABDA7C-25BE-4B9B-982D-F6F5877C561F}" type="presOf" srcId="{67A6BBDE-E32E-46CA-A7D9-19C373FEE7B1}" destId="{D9B89C3B-E0D1-4F13-BE99-887A4686CD7A}" srcOrd="0" destOrd="0" presId="urn:microsoft.com/office/officeart/2005/8/layout/vList2"/>
    <dgm:cxn modelId="{0C3DEE51-AEB5-43EB-9B03-9978E089ECBD}" type="presOf" srcId="{8348D35B-A31B-46B0-B41F-88B178428A23}" destId="{0C251CF0-3A9A-4F3F-AA6F-46A35EC0B9D4}" srcOrd="0" destOrd="0" presId="urn:microsoft.com/office/officeart/2005/8/layout/vList2"/>
    <dgm:cxn modelId="{48868845-4183-4610-94C0-3CF90A44CE97}" srcId="{2FE6E227-2433-4245-B9F7-8183826909A9}" destId="{9209FC79-0F26-410C-9E61-B98DB555C7E0}" srcOrd="4" destOrd="0" parTransId="{167824B2-9449-43D1-A892-61AAB88F1597}" sibTransId="{DF988C67-6574-42C9-89FF-DC9964322100}"/>
    <dgm:cxn modelId="{93500DA6-1BF8-4CD0-83CF-C6A89EE4F5C0}" type="presOf" srcId="{CCFE1C21-83A7-49EE-AA97-47F263A1CF81}" destId="{03AB1D0C-5756-4A90-A403-3CEF98E1C6C9}" srcOrd="0" destOrd="2" presId="urn:microsoft.com/office/officeart/2005/8/layout/vList2"/>
    <dgm:cxn modelId="{8F494465-2BD6-4A50-A834-85069EF6FEAE}" type="presOf" srcId="{74E9D98A-0367-4367-A520-11DDC4A7495D}" destId="{8CFD773A-0900-4EA1-9912-FA961DCA4B91}" srcOrd="0" destOrd="0" presId="urn:microsoft.com/office/officeart/2005/8/layout/vList2"/>
    <dgm:cxn modelId="{71008BFD-C425-4797-B31F-A3C498C0ADB0}" srcId="{2FE6E227-2433-4245-B9F7-8183826909A9}" destId="{74E9D98A-0367-4367-A520-11DDC4A7495D}" srcOrd="2" destOrd="0" parTransId="{7FA5D6B5-E982-468F-B230-1D83CE8073CB}" sibTransId="{4CD2CBEB-0BF0-4FF5-97BA-15B9DC039AB3}"/>
    <dgm:cxn modelId="{7615301C-8C6A-4CBD-85DB-11E9C8CBC4E5}" srcId="{98C2BB81-5CB8-4EC7-9C7E-042798D51147}" destId="{A3121F20-E26B-49F9-A29F-D0C881FEBC25}" srcOrd="1" destOrd="0" parTransId="{1A01B136-6FE7-4B85-B713-900BD1280CD2}" sibTransId="{FFE56840-179B-4ED4-9D0B-6A8F0EF07405}"/>
    <dgm:cxn modelId="{3DEF9366-9FA3-4643-85E3-DF2119F2AB67}" type="presOf" srcId="{E55C0252-5548-4E49-BEED-132CAFCDCE41}" destId="{03AB1D0C-5756-4A90-A403-3CEF98E1C6C9}" srcOrd="0" destOrd="0" presId="urn:microsoft.com/office/officeart/2005/8/layout/vList2"/>
    <dgm:cxn modelId="{29D5DC42-703B-487F-A940-2BF76A1458BE}" type="presOf" srcId="{98C2BB81-5CB8-4EC7-9C7E-042798D51147}" destId="{6A44CB6F-AECF-4367-9416-48E4A1AF2A32}" srcOrd="0" destOrd="0" presId="urn:microsoft.com/office/officeart/2005/8/layout/vList2"/>
    <dgm:cxn modelId="{0FDE02F6-BE2C-42E8-89A8-6477E237D955}" srcId="{98C2BB81-5CB8-4EC7-9C7E-042798D51147}" destId="{8348D35B-A31B-46B0-B41F-88B178428A23}" srcOrd="0" destOrd="0" parTransId="{765F22D5-CD33-4580-B702-2EEB64DF9860}" sibTransId="{2D9AA364-98A0-4A03-B3A7-099C40E471F5}"/>
    <dgm:cxn modelId="{FDD4FB9B-05CA-4F3B-AB42-16E225E5F38A}" srcId="{74E9D98A-0367-4367-A520-11DDC4A7495D}" destId="{67A6BBDE-E32E-46CA-A7D9-19C373FEE7B1}" srcOrd="0" destOrd="0" parTransId="{1E413B5D-8297-4A4E-AF90-F1F08ADFF2C4}" sibTransId="{E6305C39-FC59-4026-B343-FF4EF7C177CF}"/>
    <dgm:cxn modelId="{E34B21E8-6ACA-488F-BF66-753E9CAF0AA8}" srcId="{2FE6E227-2433-4245-B9F7-8183826909A9}" destId="{0B533DF1-92B7-4C6F-914D-0108AB9C18FF}" srcOrd="0" destOrd="0" parTransId="{8796B10D-1EFC-4A92-AA1C-5B16214A7616}" sibTransId="{D7B5F4CC-7BB7-47E9-BFE8-FF0A1DE9CB2A}"/>
    <dgm:cxn modelId="{034F8E69-2B82-4A21-9ED6-04C4CD6A23F9}" type="presOf" srcId="{BB976B49-3874-497D-AA9A-6CEFED415633}" destId="{25DCAD0B-7684-47FD-B9A9-408D31B5E288}" srcOrd="0" destOrd="1" presId="urn:microsoft.com/office/officeart/2005/8/layout/vList2"/>
    <dgm:cxn modelId="{7CFDFE80-2EED-4506-9825-E8231040A6A0}" srcId="{2FE6E227-2433-4245-B9F7-8183826909A9}" destId="{98C2BB81-5CB8-4EC7-9C7E-042798D51147}" srcOrd="1" destOrd="0" parTransId="{826338ED-953A-453C-807A-678300F49C30}" sibTransId="{72E76FE5-0E21-4229-937F-9EAD30FC1F9C}"/>
    <dgm:cxn modelId="{22033058-3524-47DA-8B83-9AC614A07763}" srcId="{0B533DF1-92B7-4C6F-914D-0108AB9C18FF}" destId="{CCFE1C21-83A7-49EE-AA97-47F263A1CF81}" srcOrd="2" destOrd="0" parTransId="{7BFBA749-6EB3-4D32-B533-4E6E4EF41E3D}" sibTransId="{F20B96F4-FD36-4A09-8EBE-EDC5E38A6EA0}"/>
    <dgm:cxn modelId="{E0A498B7-810A-43FB-8ED4-84AD126EE201}" srcId="{0BE112EF-E5C6-4B97-91FB-1F7234011D68}" destId="{50F35947-6315-4A12-BB9C-C82FF0B4BEB8}" srcOrd="0" destOrd="0" parTransId="{583DB701-DEA8-49C7-9CFA-C2EC555E18CE}" sibTransId="{949F4D0B-CDB8-4DEC-9F73-131976E748FB}"/>
    <dgm:cxn modelId="{FFFDA00B-9F02-484A-A192-3EB1F3CC7C7B}" type="presOf" srcId="{2FE6E227-2433-4245-B9F7-8183826909A9}" destId="{F9FD96AD-8E9D-461B-B405-CD25F4B8EEAB}" srcOrd="0" destOrd="0" presId="urn:microsoft.com/office/officeart/2005/8/layout/vList2"/>
    <dgm:cxn modelId="{60852357-27FB-46FD-B2D6-9DE322A6EE9F}" srcId="{0BE112EF-E5C6-4B97-91FB-1F7234011D68}" destId="{BB976B49-3874-497D-AA9A-6CEFED415633}" srcOrd="1" destOrd="0" parTransId="{DC3E9B32-5F1E-48F7-B3B3-F4F4D7FAB224}" sibTransId="{FB85D680-79BC-41AD-81A5-B3BE8D980549}"/>
    <dgm:cxn modelId="{B8090BA7-6F6E-48FA-8A05-D1BA504C0E04}" type="presOf" srcId="{9209FC79-0F26-410C-9E61-B98DB555C7E0}" destId="{D9734B01-4416-4D94-AC8A-5F226B8314D1}" srcOrd="0" destOrd="0" presId="urn:microsoft.com/office/officeart/2005/8/layout/vList2"/>
    <dgm:cxn modelId="{4AC12F6D-1989-45EE-AE05-D19531514DEF}" type="presParOf" srcId="{F9FD96AD-8E9D-461B-B405-CD25F4B8EEAB}" destId="{F3EBE1A9-58A5-43D6-A981-76E93F916788}" srcOrd="0" destOrd="0" presId="urn:microsoft.com/office/officeart/2005/8/layout/vList2"/>
    <dgm:cxn modelId="{B80B7C50-49B1-4521-A256-996D61A6A73E}" type="presParOf" srcId="{F9FD96AD-8E9D-461B-B405-CD25F4B8EEAB}" destId="{03AB1D0C-5756-4A90-A403-3CEF98E1C6C9}" srcOrd="1" destOrd="0" presId="urn:microsoft.com/office/officeart/2005/8/layout/vList2"/>
    <dgm:cxn modelId="{01C98F7E-A0C6-4246-BF24-4A0AA32C0ECE}" type="presParOf" srcId="{F9FD96AD-8E9D-461B-B405-CD25F4B8EEAB}" destId="{6A44CB6F-AECF-4367-9416-48E4A1AF2A32}" srcOrd="2" destOrd="0" presId="urn:microsoft.com/office/officeart/2005/8/layout/vList2"/>
    <dgm:cxn modelId="{181F07F9-CEED-4D93-81A5-77A3FC91C4A7}" type="presParOf" srcId="{F9FD96AD-8E9D-461B-B405-CD25F4B8EEAB}" destId="{0C251CF0-3A9A-4F3F-AA6F-46A35EC0B9D4}" srcOrd="3" destOrd="0" presId="urn:microsoft.com/office/officeart/2005/8/layout/vList2"/>
    <dgm:cxn modelId="{ABFB6B2F-F522-4593-87B0-E6E53A815EB6}" type="presParOf" srcId="{F9FD96AD-8E9D-461B-B405-CD25F4B8EEAB}" destId="{8CFD773A-0900-4EA1-9912-FA961DCA4B91}" srcOrd="4" destOrd="0" presId="urn:microsoft.com/office/officeart/2005/8/layout/vList2"/>
    <dgm:cxn modelId="{14D018C7-ED04-4CAE-B49C-C2B0B829E049}" type="presParOf" srcId="{F9FD96AD-8E9D-461B-B405-CD25F4B8EEAB}" destId="{D9B89C3B-E0D1-4F13-BE99-887A4686CD7A}" srcOrd="5" destOrd="0" presId="urn:microsoft.com/office/officeart/2005/8/layout/vList2"/>
    <dgm:cxn modelId="{35AD55C1-2EE4-4EB3-971F-72A68C418405}" type="presParOf" srcId="{F9FD96AD-8E9D-461B-B405-CD25F4B8EEAB}" destId="{57813B7B-CFD6-4A68-9074-8D0F71BA49D6}" srcOrd="6" destOrd="0" presId="urn:microsoft.com/office/officeart/2005/8/layout/vList2"/>
    <dgm:cxn modelId="{4F489457-5FC6-4D1B-9D5A-EE1EBEBC3619}" type="presParOf" srcId="{F9FD96AD-8E9D-461B-B405-CD25F4B8EEAB}" destId="{25DCAD0B-7684-47FD-B9A9-408D31B5E288}" srcOrd="7" destOrd="0" presId="urn:microsoft.com/office/officeart/2005/8/layout/vList2"/>
    <dgm:cxn modelId="{98882D9E-1A1A-4774-9D12-783962693374}" type="presParOf" srcId="{F9FD96AD-8E9D-461B-B405-CD25F4B8EEAB}" destId="{D9734B01-4416-4D94-AC8A-5F226B8314D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2AE6BE-8B63-4FEF-89C8-BAD9A8B18A2A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496390-58AB-4472-B5E4-90DC1FD3C084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Поддержание дисциплины </a:t>
          </a:r>
        </a:p>
        <a:p>
          <a:r>
            <a:rPr lang="ru-RU" dirty="0">
              <a:solidFill>
                <a:srgbClr val="000000"/>
              </a:solidFill>
              <a:latin typeface="Roboto"/>
            </a:rPr>
            <a:t>Формирование долгосрочного интереса к предмету у учеников </a:t>
          </a:r>
          <a:endParaRPr lang="ru-RU" dirty="0"/>
        </a:p>
      </dgm:t>
    </dgm:pt>
    <dgm:pt modelId="{5ED819B6-AAEC-4C26-8582-D3F336865E95}" type="parTrans" cxnId="{061BD5F6-009E-4253-AD99-FA4C75E53264}">
      <dgm:prSet/>
      <dgm:spPr/>
      <dgm:t>
        <a:bodyPr/>
        <a:lstStyle/>
        <a:p>
          <a:endParaRPr lang="ru-RU"/>
        </a:p>
      </dgm:t>
    </dgm:pt>
    <dgm:pt modelId="{6BEBF9B5-18AC-4BD0-BDEC-DC3327E5F26D}" type="sibTrans" cxnId="{061BD5F6-009E-4253-AD99-FA4C75E53264}">
      <dgm:prSet/>
      <dgm:spPr/>
      <dgm:t>
        <a:bodyPr/>
        <a:lstStyle/>
        <a:p>
          <a:endParaRPr lang="ru-RU"/>
        </a:p>
      </dgm:t>
    </dgm:pt>
    <dgm:pt modelId="{1EC8233C-1FBB-4027-B06C-97B982CD6351}">
      <dgm:prSet phldrT="[Текст]"/>
      <dgm:spPr/>
      <dgm:t>
        <a:bodyPr/>
        <a:lstStyle/>
        <a:p>
          <a:r>
            <a:rPr lang="ru-RU" dirty="0">
              <a:solidFill>
                <a:srgbClr val="000000"/>
              </a:solidFill>
              <a:latin typeface="Roboto"/>
            </a:rPr>
            <a:t>Организация взаимодействия учеников друг с другом во время занятия </a:t>
          </a:r>
          <a:endParaRPr lang="ru-RU" b="1" dirty="0"/>
        </a:p>
      </dgm:t>
    </dgm:pt>
    <dgm:pt modelId="{63081723-23CA-4AFD-83EC-7A5C7B059560}" type="parTrans" cxnId="{7970E539-2DF1-443F-9DF9-3BD256976661}">
      <dgm:prSet/>
      <dgm:spPr/>
      <dgm:t>
        <a:bodyPr/>
        <a:lstStyle/>
        <a:p>
          <a:endParaRPr lang="ru-RU"/>
        </a:p>
      </dgm:t>
    </dgm:pt>
    <dgm:pt modelId="{6B8E9596-2588-43C4-8F9C-AC4222B5788A}" type="sibTrans" cxnId="{7970E539-2DF1-443F-9DF9-3BD256976661}">
      <dgm:prSet/>
      <dgm:spPr/>
      <dgm:t>
        <a:bodyPr/>
        <a:lstStyle/>
        <a:p>
          <a:endParaRPr lang="ru-RU"/>
        </a:p>
      </dgm:t>
    </dgm:pt>
    <dgm:pt modelId="{B3ADC3CD-4BCB-40B0-9377-441076902710}" type="pres">
      <dgm:prSet presAssocID="{242AE6BE-8B63-4FEF-89C8-BAD9A8B18A2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6022A1-CE5E-42E9-BF2F-9C2D77528E81}" type="pres">
      <dgm:prSet presAssocID="{AA496390-58AB-4472-B5E4-90DC1FD3C084}" presName="upArrow" presStyleLbl="node1" presStyleIdx="0" presStyleCnt="2"/>
      <dgm:spPr/>
    </dgm:pt>
    <dgm:pt modelId="{C9BD3A6D-931B-4F91-B548-B3F44A8FF522}" type="pres">
      <dgm:prSet presAssocID="{AA496390-58AB-4472-B5E4-90DC1FD3C084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0FB9D-BE10-4A73-B54A-D2D67DE3323E}" type="pres">
      <dgm:prSet presAssocID="{1EC8233C-1FBB-4027-B06C-97B982CD6351}" presName="downArrow" presStyleLbl="node1" presStyleIdx="1" presStyleCnt="2"/>
      <dgm:spPr/>
    </dgm:pt>
    <dgm:pt modelId="{1053FACA-0A22-4C3E-8105-19329CD97AA4}" type="pres">
      <dgm:prSet presAssocID="{1EC8233C-1FBB-4027-B06C-97B982CD6351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70E539-2DF1-443F-9DF9-3BD256976661}" srcId="{242AE6BE-8B63-4FEF-89C8-BAD9A8B18A2A}" destId="{1EC8233C-1FBB-4027-B06C-97B982CD6351}" srcOrd="1" destOrd="0" parTransId="{63081723-23CA-4AFD-83EC-7A5C7B059560}" sibTransId="{6B8E9596-2588-43C4-8F9C-AC4222B5788A}"/>
    <dgm:cxn modelId="{061BD5F6-009E-4253-AD99-FA4C75E53264}" srcId="{242AE6BE-8B63-4FEF-89C8-BAD9A8B18A2A}" destId="{AA496390-58AB-4472-B5E4-90DC1FD3C084}" srcOrd="0" destOrd="0" parTransId="{5ED819B6-AAEC-4C26-8582-D3F336865E95}" sibTransId="{6BEBF9B5-18AC-4BD0-BDEC-DC3327E5F26D}"/>
    <dgm:cxn modelId="{6004E98A-7D17-4265-8A68-07BC9CA45928}" type="presOf" srcId="{242AE6BE-8B63-4FEF-89C8-BAD9A8B18A2A}" destId="{B3ADC3CD-4BCB-40B0-9377-441076902710}" srcOrd="0" destOrd="0" presId="urn:microsoft.com/office/officeart/2005/8/layout/arrow4"/>
    <dgm:cxn modelId="{90F7E767-8C17-4048-9709-666489E286E7}" type="presOf" srcId="{1EC8233C-1FBB-4027-B06C-97B982CD6351}" destId="{1053FACA-0A22-4C3E-8105-19329CD97AA4}" srcOrd="0" destOrd="0" presId="urn:microsoft.com/office/officeart/2005/8/layout/arrow4"/>
    <dgm:cxn modelId="{D3175287-7D9F-4A88-B2A1-BC1C90AC1722}" type="presOf" srcId="{AA496390-58AB-4472-B5E4-90DC1FD3C084}" destId="{C9BD3A6D-931B-4F91-B548-B3F44A8FF522}" srcOrd="0" destOrd="0" presId="urn:microsoft.com/office/officeart/2005/8/layout/arrow4"/>
    <dgm:cxn modelId="{A3DB9202-0852-446B-9998-3739374FA88F}" type="presParOf" srcId="{B3ADC3CD-4BCB-40B0-9377-441076902710}" destId="{4C6022A1-CE5E-42E9-BF2F-9C2D77528E81}" srcOrd="0" destOrd="0" presId="urn:microsoft.com/office/officeart/2005/8/layout/arrow4"/>
    <dgm:cxn modelId="{53378596-77AC-4134-B577-715215CE17BD}" type="presParOf" srcId="{B3ADC3CD-4BCB-40B0-9377-441076902710}" destId="{C9BD3A6D-931B-4F91-B548-B3F44A8FF522}" srcOrd="1" destOrd="0" presId="urn:microsoft.com/office/officeart/2005/8/layout/arrow4"/>
    <dgm:cxn modelId="{10A72FCF-E454-462B-95E2-75E77BA8BB47}" type="presParOf" srcId="{B3ADC3CD-4BCB-40B0-9377-441076902710}" destId="{24A0FB9D-BE10-4A73-B54A-D2D67DE3323E}" srcOrd="2" destOrd="0" presId="urn:microsoft.com/office/officeart/2005/8/layout/arrow4"/>
    <dgm:cxn modelId="{738159EE-6B8B-4191-BF7F-D979D38D2799}" type="presParOf" srcId="{B3ADC3CD-4BCB-40B0-9377-441076902710}" destId="{1053FACA-0A22-4C3E-8105-19329CD97AA4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8BBA4-BDE0-4216-9B45-A51AA3325CF4}">
      <dsp:nvSpPr>
        <dsp:cNvPr id="0" name=""/>
        <dsp:cNvSpPr/>
      </dsp:nvSpPr>
      <dsp:spPr>
        <a:xfrm>
          <a:off x="5424302" y="3775973"/>
          <a:ext cx="3226446" cy="1776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Я ЗНАЮ И ПРИМЕНЯЮ НЕ ЗАДУМЫВАЯСЬ</a:t>
          </a:r>
        </a:p>
      </dsp:txBody>
      <dsp:txXfrm>
        <a:off x="6431268" y="4259238"/>
        <a:ext cx="2180446" cy="1254630"/>
      </dsp:txXfrm>
    </dsp:sp>
    <dsp:sp modelId="{817CE9A1-0E2C-4233-ADCC-B96F4C1A2586}">
      <dsp:nvSpPr>
        <dsp:cNvPr id="0" name=""/>
        <dsp:cNvSpPr/>
      </dsp:nvSpPr>
      <dsp:spPr>
        <a:xfrm>
          <a:off x="668657" y="3775973"/>
          <a:ext cx="2743133" cy="1776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Я НЕ ЗНАЮ, ЧТО Я НЕ ЗНАЮ</a:t>
          </a:r>
        </a:p>
      </dsp:txBody>
      <dsp:txXfrm>
        <a:off x="707690" y="4259238"/>
        <a:ext cx="1842127" cy="1254630"/>
      </dsp:txXfrm>
    </dsp:sp>
    <dsp:sp modelId="{9A6A2FA0-B29F-4928-8C33-2FBC7976D387}">
      <dsp:nvSpPr>
        <dsp:cNvPr id="0" name=""/>
        <dsp:cNvSpPr/>
      </dsp:nvSpPr>
      <dsp:spPr>
        <a:xfrm>
          <a:off x="5267792" y="7445"/>
          <a:ext cx="3420193" cy="1776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/>
            <a:t>Я ЗНАЮ И КОНТРОЛИРУЮ ИСПОЛЬЗОВАНИЕ ЗНАНИЙ</a:t>
          </a:r>
        </a:p>
      </dsp:txBody>
      <dsp:txXfrm>
        <a:off x="6332883" y="46478"/>
        <a:ext cx="2316069" cy="1254630"/>
      </dsp:txXfrm>
    </dsp:sp>
    <dsp:sp modelId="{5C9091EC-537C-40C3-B325-C9CA46A5ECCD}">
      <dsp:nvSpPr>
        <dsp:cNvPr id="0" name=""/>
        <dsp:cNvSpPr/>
      </dsp:nvSpPr>
      <dsp:spPr>
        <a:xfrm>
          <a:off x="668657" y="0"/>
          <a:ext cx="2743133" cy="1776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Я ЗНАЮ, ЧТО Я НЕ ЗНАЮ</a:t>
          </a:r>
        </a:p>
      </dsp:txBody>
      <dsp:txXfrm>
        <a:off x="707690" y="39033"/>
        <a:ext cx="1842127" cy="1254630"/>
      </dsp:txXfrm>
    </dsp:sp>
    <dsp:sp modelId="{C109B3DB-B1E8-40C9-90E7-C3838CB02B12}">
      <dsp:nvSpPr>
        <dsp:cNvPr id="0" name=""/>
        <dsp:cNvSpPr/>
      </dsp:nvSpPr>
      <dsp:spPr>
        <a:xfrm>
          <a:off x="1987373" y="316515"/>
          <a:ext cx="2404406" cy="2404406"/>
        </a:xfrm>
        <a:prstGeom prst="pieWedge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accent5">
                  <a:lumMod val="50000"/>
                </a:schemeClr>
              </a:solidFill>
            </a:rPr>
            <a:t>ОСОЗНАННАЯ НЕКОМПЕТЕНТНОСТЬ</a:t>
          </a:r>
        </a:p>
      </dsp:txBody>
      <dsp:txXfrm>
        <a:off x="2691607" y="1020749"/>
        <a:ext cx="1700172" cy="1700172"/>
      </dsp:txXfrm>
    </dsp:sp>
    <dsp:sp modelId="{5F2C0E34-542C-49D8-BDF2-CC35563454F5}">
      <dsp:nvSpPr>
        <dsp:cNvPr id="0" name=""/>
        <dsp:cNvSpPr/>
      </dsp:nvSpPr>
      <dsp:spPr>
        <a:xfrm rot="5400000">
          <a:off x="4502838" y="316515"/>
          <a:ext cx="2404406" cy="2404406"/>
        </a:xfrm>
        <a:prstGeom prst="pieWedg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accent5">
                  <a:lumMod val="50000"/>
                </a:schemeClr>
              </a:solidFill>
            </a:rPr>
            <a:t>ОСОЗНАННАЯ КОМПЕТЕНТНОСТЬ</a:t>
          </a:r>
          <a:endParaRPr lang="ru-RU" sz="1000" kern="1200" dirty="0"/>
        </a:p>
      </dsp:txBody>
      <dsp:txXfrm rot="-5400000">
        <a:off x="4502838" y="1020749"/>
        <a:ext cx="1700172" cy="1700172"/>
      </dsp:txXfrm>
    </dsp:sp>
    <dsp:sp modelId="{B35385B1-4CE5-4441-9264-8048AB0B0138}">
      <dsp:nvSpPr>
        <dsp:cNvPr id="0" name=""/>
        <dsp:cNvSpPr/>
      </dsp:nvSpPr>
      <dsp:spPr>
        <a:xfrm rot="10800000">
          <a:off x="4502838" y="2831980"/>
          <a:ext cx="2404406" cy="2404406"/>
        </a:xfrm>
        <a:prstGeom prst="pieWedg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accent5">
                  <a:lumMod val="50000"/>
                </a:schemeClr>
              </a:solidFill>
            </a:rPr>
            <a:t>НЕОСОЗНАННАЯ КОМПЕТЕНТНОСТЬ</a:t>
          </a:r>
          <a:endParaRPr lang="ru-RU" sz="1000" kern="1200" dirty="0"/>
        </a:p>
      </dsp:txBody>
      <dsp:txXfrm rot="10800000">
        <a:off x="4502838" y="2831980"/>
        <a:ext cx="1700172" cy="1700172"/>
      </dsp:txXfrm>
    </dsp:sp>
    <dsp:sp modelId="{18D98004-03B1-4F5F-B614-D2ED389BD86A}">
      <dsp:nvSpPr>
        <dsp:cNvPr id="0" name=""/>
        <dsp:cNvSpPr/>
      </dsp:nvSpPr>
      <dsp:spPr>
        <a:xfrm rot="16200000">
          <a:off x="1987373" y="2831980"/>
          <a:ext cx="2404406" cy="2404406"/>
        </a:xfrm>
        <a:prstGeom prst="pieWedg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accent5">
                  <a:lumMod val="50000"/>
                </a:schemeClr>
              </a:solidFill>
            </a:rPr>
            <a:t>НЕОСОЗНАННАЯ НЕКОМПЕТЕНТНОСТЬ</a:t>
          </a:r>
          <a:endParaRPr lang="ru-RU" sz="1000" kern="1200" dirty="0"/>
        </a:p>
      </dsp:txBody>
      <dsp:txXfrm rot="5400000">
        <a:off x="2691607" y="2831980"/>
        <a:ext cx="1700172" cy="1700172"/>
      </dsp:txXfrm>
    </dsp:sp>
    <dsp:sp modelId="{84057F09-58A5-4B07-A1E4-C769B3EB2BF4}">
      <dsp:nvSpPr>
        <dsp:cNvPr id="0" name=""/>
        <dsp:cNvSpPr/>
      </dsp:nvSpPr>
      <dsp:spPr>
        <a:xfrm>
          <a:off x="4032229" y="2276689"/>
          <a:ext cx="830158" cy="72187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E9507-1097-4E68-863F-FED9562E3407}">
      <dsp:nvSpPr>
        <dsp:cNvPr id="0" name=""/>
        <dsp:cNvSpPr/>
      </dsp:nvSpPr>
      <dsp:spPr>
        <a:xfrm rot="10800000">
          <a:off x="4032229" y="2554334"/>
          <a:ext cx="830158" cy="72187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A1A8C-F7C8-4096-A5F7-9114FA58DEFA}">
      <dsp:nvSpPr>
        <dsp:cNvPr id="0" name=""/>
        <dsp:cNvSpPr/>
      </dsp:nvSpPr>
      <dsp:spPr>
        <a:xfrm>
          <a:off x="5790" y="1904944"/>
          <a:ext cx="1608778" cy="160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/>
            <a:t>Адаптационные трудности</a:t>
          </a:r>
        </a:p>
      </dsp:txBody>
      <dsp:txXfrm>
        <a:off x="241390" y="2140544"/>
        <a:ext cx="1137578" cy="1137578"/>
      </dsp:txXfrm>
    </dsp:sp>
    <dsp:sp modelId="{2BE3BEEF-4B3B-4869-8687-F0F0CAB1E5D5}">
      <dsp:nvSpPr>
        <dsp:cNvPr id="0" name=""/>
        <dsp:cNvSpPr/>
      </dsp:nvSpPr>
      <dsp:spPr>
        <a:xfrm>
          <a:off x="1745201" y="2242787"/>
          <a:ext cx="933091" cy="93309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1868882" y="2599601"/>
        <a:ext cx="685729" cy="219463"/>
      </dsp:txXfrm>
    </dsp:sp>
    <dsp:sp modelId="{15E7FE69-2D86-4C7D-B1FC-4FCBBA020580}">
      <dsp:nvSpPr>
        <dsp:cNvPr id="0" name=""/>
        <dsp:cNvSpPr/>
      </dsp:nvSpPr>
      <dsp:spPr>
        <a:xfrm>
          <a:off x="2808926" y="1904944"/>
          <a:ext cx="1608778" cy="160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/>
            <a:t>Профессиональная коммуникация</a:t>
          </a:r>
        </a:p>
      </dsp:txBody>
      <dsp:txXfrm>
        <a:off x="3044526" y="2140544"/>
        <a:ext cx="1137578" cy="1137578"/>
      </dsp:txXfrm>
    </dsp:sp>
    <dsp:sp modelId="{CA2FEB93-71C6-4946-B029-C35D495A734B}">
      <dsp:nvSpPr>
        <dsp:cNvPr id="0" name=""/>
        <dsp:cNvSpPr/>
      </dsp:nvSpPr>
      <dsp:spPr>
        <a:xfrm>
          <a:off x="4548337" y="2242787"/>
          <a:ext cx="933091" cy="93309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4672018" y="2599601"/>
        <a:ext cx="685729" cy="219463"/>
      </dsp:txXfrm>
    </dsp:sp>
    <dsp:sp modelId="{83A000D5-5BDE-4E6C-B7F5-96CAB35FCB69}">
      <dsp:nvSpPr>
        <dsp:cNvPr id="0" name=""/>
        <dsp:cNvSpPr/>
      </dsp:nvSpPr>
      <dsp:spPr>
        <a:xfrm>
          <a:off x="5612062" y="1904944"/>
          <a:ext cx="1608778" cy="160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/>
            <a:t>Недостатки в профессиональных компетенциях</a:t>
          </a:r>
        </a:p>
      </dsp:txBody>
      <dsp:txXfrm>
        <a:off x="5847662" y="2140544"/>
        <a:ext cx="1137578" cy="1137578"/>
      </dsp:txXfrm>
    </dsp:sp>
    <dsp:sp modelId="{738D85C8-5C72-41EA-AA36-6C75936F3151}">
      <dsp:nvSpPr>
        <dsp:cNvPr id="0" name=""/>
        <dsp:cNvSpPr/>
      </dsp:nvSpPr>
      <dsp:spPr>
        <a:xfrm>
          <a:off x="7351473" y="2242787"/>
          <a:ext cx="933091" cy="933091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7475154" y="2435004"/>
        <a:ext cx="685729" cy="548657"/>
      </dsp:txXfrm>
    </dsp:sp>
    <dsp:sp modelId="{6604FA1A-1D79-4B31-BBA7-45637FB45C7F}">
      <dsp:nvSpPr>
        <dsp:cNvPr id="0" name=""/>
        <dsp:cNvSpPr/>
      </dsp:nvSpPr>
      <dsp:spPr>
        <a:xfrm>
          <a:off x="8415197" y="1904944"/>
          <a:ext cx="1608778" cy="160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/>
            <a:t>ДЕФИЦИТЫ</a:t>
          </a:r>
        </a:p>
      </dsp:txBody>
      <dsp:txXfrm>
        <a:off x="8650797" y="2140544"/>
        <a:ext cx="1137578" cy="11375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7D1F7-C11B-49A0-BB8E-27E78A6FA255}">
      <dsp:nvSpPr>
        <dsp:cNvPr id="0" name=""/>
        <dsp:cNvSpPr/>
      </dsp:nvSpPr>
      <dsp:spPr>
        <a:xfrm>
          <a:off x="0" y="1896"/>
          <a:ext cx="114711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AED4A-9A7E-47F6-918A-DD6482D9E22C}">
      <dsp:nvSpPr>
        <dsp:cNvPr id="0" name=""/>
        <dsp:cNvSpPr/>
      </dsp:nvSpPr>
      <dsp:spPr>
        <a:xfrm>
          <a:off x="0" y="1896"/>
          <a:ext cx="2294225" cy="129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000000"/>
              </a:solidFill>
              <a:latin typeface="Roboto"/>
            </a:rPr>
            <a:t>Встреча и приветствие</a:t>
          </a:r>
          <a:endParaRPr lang="ru-RU" sz="2000" kern="1200" dirty="0"/>
        </a:p>
      </dsp:txBody>
      <dsp:txXfrm>
        <a:off x="0" y="1896"/>
        <a:ext cx="2294225" cy="1293436"/>
      </dsp:txXfrm>
    </dsp:sp>
    <dsp:sp modelId="{18FD70E3-583A-4729-8317-9FAF6994F241}">
      <dsp:nvSpPr>
        <dsp:cNvPr id="0" name=""/>
        <dsp:cNvSpPr/>
      </dsp:nvSpPr>
      <dsp:spPr>
        <a:xfrm>
          <a:off x="2466292" y="60631"/>
          <a:ext cx="9004836" cy="117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0000"/>
              </a:solidFill>
              <a:latin typeface="Roboto"/>
            </a:rPr>
            <a:t>Комфортная атмосфера</a:t>
          </a:r>
          <a:endParaRPr lang="ru-RU" sz="2800" kern="1200" dirty="0"/>
        </a:p>
      </dsp:txBody>
      <dsp:txXfrm>
        <a:off x="2466292" y="60631"/>
        <a:ext cx="9004836" cy="1174702"/>
      </dsp:txXfrm>
    </dsp:sp>
    <dsp:sp modelId="{CC26FBD4-6F8D-4273-AAEF-C17CE1A66102}">
      <dsp:nvSpPr>
        <dsp:cNvPr id="0" name=""/>
        <dsp:cNvSpPr/>
      </dsp:nvSpPr>
      <dsp:spPr>
        <a:xfrm>
          <a:off x="2294225" y="1235334"/>
          <a:ext cx="91769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44278-15D2-4D6E-9E7D-8A586582B5F1}">
      <dsp:nvSpPr>
        <dsp:cNvPr id="0" name=""/>
        <dsp:cNvSpPr/>
      </dsp:nvSpPr>
      <dsp:spPr>
        <a:xfrm>
          <a:off x="0" y="1295332"/>
          <a:ext cx="114711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DC3CC6-4435-414B-97F0-A27586F7BD89}">
      <dsp:nvSpPr>
        <dsp:cNvPr id="0" name=""/>
        <dsp:cNvSpPr/>
      </dsp:nvSpPr>
      <dsp:spPr>
        <a:xfrm>
          <a:off x="0" y="1295332"/>
          <a:ext cx="2294225" cy="129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000000"/>
              </a:solidFill>
              <a:latin typeface="Roboto"/>
            </a:rPr>
            <a:t>Знакомство с образовательной организацией</a:t>
          </a:r>
          <a:endParaRPr lang="ru-RU" sz="2000" kern="1200" dirty="0"/>
        </a:p>
      </dsp:txBody>
      <dsp:txXfrm>
        <a:off x="0" y="1295332"/>
        <a:ext cx="2294225" cy="1293436"/>
      </dsp:txXfrm>
    </dsp:sp>
    <dsp:sp modelId="{0C7B2748-C4F9-4BC0-96C4-E9FF48BAF0A9}">
      <dsp:nvSpPr>
        <dsp:cNvPr id="0" name=""/>
        <dsp:cNvSpPr/>
      </dsp:nvSpPr>
      <dsp:spPr>
        <a:xfrm>
          <a:off x="2466292" y="1325395"/>
          <a:ext cx="9004836" cy="60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0000"/>
              </a:solidFill>
              <a:latin typeface="Roboto"/>
            </a:rPr>
            <a:t>Навигация (экскурсия)</a:t>
          </a:r>
          <a:endParaRPr lang="ru-RU" sz="2800" kern="1200" dirty="0"/>
        </a:p>
      </dsp:txBody>
      <dsp:txXfrm>
        <a:off x="2466292" y="1325395"/>
        <a:ext cx="9004836" cy="601245"/>
      </dsp:txXfrm>
    </dsp:sp>
    <dsp:sp modelId="{51960531-39AE-4214-BAC8-2395B4FD2B8C}">
      <dsp:nvSpPr>
        <dsp:cNvPr id="0" name=""/>
        <dsp:cNvSpPr/>
      </dsp:nvSpPr>
      <dsp:spPr>
        <a:xfrm>
          <a:off x="2294225" y="1926640"/>
          <a:ext cx="91769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73D2-E6E8-4BAB-9922-E39526BAE041}">
      <dsp:nvSpPr>
        <dsp:cNvPr id="0" name=""/>
        <dsp:cNvSpPr/>
      </dsp:nvSpPr>
      <dsp:spPr>
        <a:xfrm>
          <a:off x="2466292" y="1956703"/>
          <a:ext cx="9004836" cy="60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0000"/>
              </a:solidFill>
              <a:latin typeface="Roboto"/>
            </a:rPr>
            <a:t>Справочник сотрудников</a:t>
          </a:r>
          <a:endParaRPr lang="ru-RU" sz="2800" kern="1200" dirty="0"/>
        </a:p>
      </dsp:txBody>
      <dsp:txXfrm>
        <a:off x="2466292" y="1956703"/>
        <a:ext cx="9004836" cy="601245"/>
      </dsp:txXfrm>
    </dsp:sp>
    <dsp:sp modelId="{CD812D19-E3E3-4B7B-870B-BEEC3F29F5D5}">
      <dsp:nvSpPr>
        <dsp:cNvPr id="0" name=""/>
        <dsp:cNvSpPr/>
      </dsp:nvSpPr>
      <dsp:spPr>
        <a:xfrm>
          <a:off x="2294225" y="2557948"/>
          <a:ext cx="91769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EAD62-BBA1-4984-9BE2-DE6F83CD0C95}">
      <dsp:nvSpPr>
        <dsp:cNvPr id="0" name=""/>
        <dsp:cNvSpPr/>
      </dsp:nvSpPr>
      <dsp:spPr>
        <a:xfrm>
          <a:off x="0" y="2588769"/>
          <a:ext cx="114711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F9650-CD61-47A2-B123-6695AF7F6A3E}">
      <dsp:nvSpPr>
        <dsp:cNvPr id="0" name=""/>
        <dsp:cNvSpPr/>
      </dsp:nvSpPr>
      <dsp:spPr>
        <a:xfrm>
          <a:off x="0" y="2588769"/>
          <a:ext cx="2294225" cy="129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000000"/>
              </a:solidFill>
              <a:latin typeface="Roboto"/>
            </a:rPr>
            <a:t>Организационная структура и документы</a:t>
          </a:r>
          <a:endParaRPr lang="ru-RU" sz="2000" kern="1200" dirty="0"/>
        </a:p>
      </dsp:txBody>
      <dsp:txXfrm>
        <a:off x="0" y="2588769"/>
        <a:ext cx="2294225" cy="1293436"/>
      </dsp:txXfrm>
    </dsp:sp>
    <dsp:sp modelId="{3CF753E7-F9E0-4C48-85D8-A0515B2CE25C}">
      <dsp:nvSpPr>
        <dsp:cNvPr id="0" name=""/>
        <dsp:cNvSpPr/>
      </dsp:nvSpPr>
      <dsp:spPr>
        <a:xfrm>
          <a:off x="2466292" y="2618831"/>
          <a:ext cx="9004836" cy="60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0000"/>
              </a:solidFill>
              <a:latin typeface="Roboto"/>
            </a:rPr>
            <a:t>Схема управления</a:t>
          </a:r>
          <a:endParaRPr lang="ru-RU" sz="2800" kern="1200" dirty="0"/>
        </a:p>
      </dsp:txBody>
      <dsp:txXfrm>
        <a:off x="2466292" y="2618831"/>
        <a:ext cx="9004836" cy="601245"/>
      </dsp:txXfrm>
    </dsp:sp>
    <dsp:sp modelId="{B9962E42-D042-434A-BAC6-035C1597C79A}">
      <dsp:nvSpPr>
        <dsp:cNvPr id="0" name=""/>
        <dsp:cNvSpPr/>
      </dsp:nvSpPr>
      <dsp:spPr>
        <a:xfrm>
          <a:off x="2294225" y="3220077"/>
          <a:ext cx="91769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0074A-C464-44D2-B53C-A7AAE337F7A0}">
      <dsp:nvSpPr>
        <dsp:cNvPr id="0" name=""/>
        <dsp:cNvSpPr/>
      </dsp:nvSpPr>
      <dsp:spPr>
        <a:xfrm>
          <a:off x="2466292" y="3250139"/>
          <a:ext cx="9004836" cy="60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rgbClr val="000000"/>
              </a:solidFill>
              <a:latin typeface="Roboto"/>
            </a:rPr>
            <a:t>Обзор локальных актов </a:t>
          </a:r>
          <a:endParaRPr lang="ru-RU" sz="2800" kern="1200" dirty="0"/>
        </a:p>
      </dsp:txBody>
      <dsp:txXfrm>
        <a:off x="2466292" y="3250139"/>
        <a:ext cx="9004836" cy="601245"/>
      </dsp:txXfrm>
    </dsp:sp>
    <dsp:sp modelId="{F473F746-CBCB-4B8D-A599-E6468969C038}">
      <dsp:nvSpPr>
        <dsp:cNvPr id="0" name=""/>
        <dsp:cNvSpPr/>
      </dsp:nvSpPr>
      <dsp:spPr>
        <a:xfrm>
          <a:off x="2294225" y="3851385"/>
          <a:ext cx="91769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BE1A9-58A5-43D6-A981-76E93F916788}">
      <dsp:nvSpPr>
        <dsp:cNvPr id="0" name=""/>
        <dsp:cNvSpPr/>
      </dsp:nvSpPr>
      <dsp:spPr>
        <a:xfrm>
          <a:off x="0" y="205792"/>
          <a:ext cx="81280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Личностные качества</a:t>
          </a:r>
        </a:p>
      </dsp:txBody>
      <dsp:txXfrm>
        <a:off x="24588" y="230380"/>
        <a:ext cx="8078824" cy="454509"/>
      </dsp:txXfrm>
    </dsp:sp>
    <dsp:sp modelId="{03AB1D0C-5756-4A90-A403-3CEF98E1C6C9}">
      <dsp:nvSpPr>
        <dsp:cNvPr id="0" name=""/>
        <dsp:cNvSpPr/>
      </dsp:nvSpPr>
      <dsp:spPr>
        <a:xfrm>
          <a:off x="0" y="709477"/>
          <a:ext cx="8128000" cy="825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Самоуверенность / Замкнутость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Низкая самооценка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Низкая способность к обучению и рефлексии </a:t>
          </a:r>
          <a:endParaRPr lang="ru-RU" sz="1600" kern="1200" dirty="0"/>
        </a:p>
      </dsp:txBody>
      <dsp:txXfrm>
        <a:off x="0" y="709477"/>
        <a:ext cx="8128000" cy="825930"/>
      </dsp:txXfrm>
    </dsp:sp>
    <dsp:sp modelId="{6A44CB6F-AECF-4367-9416-48E4A1AF2A32}">
      <dsp:nvSpPr>
        <dsp:cNvPr id="0" name=""/>
        <dsp:cNvSpPr/>
      </dsp:nvSpPr>
      <dsp:spPr>
        <a:xfrm>
          <a:off x="0" y="1535407"/>
          <a:ext cx="81280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Профессиональные компетенции</a:t>
          </a:r>
        </a:p>
      </dsp:txBody>
      <dsp:txXfrm>
        <a:off x="24588" y="1559995"/>
        <a:ext cx="8078824" cy="454509"/>
      </dsp:txXfrm>
    </dsp:sp>
    <dsp:sp modelId="{0C251CF0-3A9A-4F3F-AA6F-46A35EC0B9D4}">
      <dsp:nvSpPr>
        <dsp:cNvPr id="0" name=""/>
        <dsp:cNvSpPr/>
      </dsp:nvSpPr>
      <dsp:spPr>
        <a:xfrm>
          <a:off x="0" y="2039092"/>
          <a:ext cx="812800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Низкий уровень профессиональных способностей и невысокая квалификация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Неспособность сбалансировать профессиональные задачи </a:t>
          </a:r>
          <a:endParaRPr lang="ru-RU" sz="1600" kern="1200" dirty="0"/>
        </a:p>
      </dsp:txBody>
      <dsp:txXfrm>
        <a:off x="0" y="2039092"/>
        <a:ext cx="8128000" cy="554242"/>
      </dsp:txXfrm>
    </dsp:sp>
    <dsp:sp modelId="{8CFD773A-0900-4EA1-9912-FA961DCA4B91}">
      <dsp:nvSpPr>
        <dsp:cNvPr id="0" name=""/>
        <dsp:cNvSpPr/>
      </dsp:nvSpPr>
      <dsp:spPr>
        <a:xfrm>
          <a:off x="0" y="2593334"/>
          <a:ext cx="81280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Стиль общения и взаимодействия</a:t>
          </a:r>
        </a:p>
      </dsp:txBody>
      <dsp:txXfrm>
        <a:off x="24588" y="2617922"/>
        <a:ext cx="8078824" cy="454509"/>
      </dsp:txXfrm>
    </dsp:sp>
    <dsp:sp modelId="{D9B89C3B-E0D1-4F13-BE99-887A4686CD7A}">
      <dsp:nvSpPr>
        <dsp:cNvPr id="0" name=""/>
        <dsp:cNvSpPr/>
      </dsp:nvSpPr>
      <dsp:spPr>
        <a:xfrm>
          <a:off x="0" y="3097019"/>
          <a:ext cx="812800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Авторитарный стиль общения с учениками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Недостаточный вклад в работу</a:t>
          </a:r>
          <a:endParaRPr lang="ru-RU" sz="1600" kern="1200" dirty="0"/>
        </a:p>
      </dsp:txBody>
      <dsp:txXfrm>
        <a:off x="0" y="3097019"/>
        <a:ext cx="8128000" cy="554242"/>
      </dsp:txXfrm>
    </dsp:sp>
    <dsp:sp modelId="{57813B7B-CFD6-4A68-9074-8D0F71BA49D6}">
      <dsp:nvSpPr>
        <dsp:cNvPr id="0" name=""/>
        <dsp:cNvSpPr/>
      </dsp:nvSpPr>
      <dsp:spPr>
        <a:xfrm>
          <a:off x="0" y="3651262"/>
          <a:ext cx="81280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rgbClr val="000000"/>
              </a:solidFill>
              <a:latin typeface="Roboto"/>
            </a:rPr>
            <a:t>• Мотивация</a:t>
          </a:r>
          <a:endParaRPr lang="ru-RU" sz="2100" kern="1200" dirty="0"/>
        </a:p>
      </dsp:txBody>
      <dsp:txXfrm>
        <a:off x="24588" y="3675850"/>
        <a:ext cx="8078824" cy="454509"/>
      </dsp:txXfrm>
    </dsp:sp>
    <dsp:sp modelId="{25DCAD0B-7684-47FD-B9A9-408D31B5E288}">
      <dsp:nvSpPr>
        <dsp:cNvPr id="0" name=""/>
        <dsp:cNvSpPr/>
      </dsp:nvSpPr>
      <dsp:spPr>
        <a:xfrm>
          <a:off x="0" y="4154947"/>
          <a:ext cx="812800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Корысть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rgbClr val="000000"/>
              </a:solidFill>
              <a:latin typeface="Roboto"/>
            </a:rPr>
            <a:t>Формализм</a:t>
          </a:r>
          <a:endParaRPr lang="ru-RU" sz="1600" kern="1200" dirty="0"/>
        </a:p>
      </dsp:txBody>
      <dsp:txXfrm>
        <a:off x="0" y="4154947"/>
        <a:ext cx="8128000" cy="554242"/>
      </dsp:txXfrm>
    </dsp:sp>
    <dsp:sp modelId="{D9734B01-4416-4D94-AC8A-5F226B8314D1}">
      <dsp:nvSpPr>
        <dsp:cNvPr id="0" name=""/>
        <dsp:cNvSpPr/>
      </dsp:nvSpPr>
      <dsp:spPr>
        <a:xfrm>
          <a:off x="0" y="4709189"/>
          <a:ext cx="81280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rgbClr val="000000"/>
              </a:solidFill>
              <a:latin typeface="Roboto"/>
            </a:rPr>
            <a:t>Жизненные и семейные факторы</a:t>
          </a:r>
          <a:endParaRPr lang="ru-RU" sz="2100" kern="1200" dirty="0"/>
        </a:p>
      </dsp:txBody>
      <dsp:txXfrm>
        <a:off x="24588" y="4733777"/>
        <a:ext cx="8078824" cy="4545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022A1-CE5E-42E9-BF2F-9C2D77528E81}">
      <dsp:nvSpPr>
        <dsp:cNvPr id="0" name=""/>
        <dsp:cNvSpPr/>
      </dsp:nvSpPr>
      <dsp:spPr>
        <a:xfrm>
          <a:off x="3865" y="0"/>
          <a:ext cx="2319528" cy="1893916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BD3A6D-931B-4F91-B548-B3F44A8FF522}">
      <dsp:nvSpPr>
        <dsp:cNvPr id="0" name=""/>
        <dsp:cNvSpPr/>
      </dsp:nvSpPr>
      <dsp:spPr>
        <a:xfrm>
          <a:off x="2392979" y="0"/>
          <a:ext cx="3936168" cy="1893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0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000000"/>
              </a:solidFill>
              <a:latin typeface="Roboto"/>
            </a:rPr>
            <a:t>Поддержание дисциплины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000000"/>
              </a:solidFill>
              <a:latin typeface="Roboto"/>
            </a:rPr>
            <a:t>Формирование долгосрочного интереса к предмету у учеников </a:t>
          </a:r>
          <a:endParaRPr lang="ru-RU" sz="2400" kern="1200" dirty="0"/>
        </a:p>
      </dsp:txBody>
      <dsp:txXfrm>
        <a:off x="2392979" y="0"/>
        <a:ext cx="3936168" cy="1893916"/>
      </dsp:txXfrm>
    </dsp:sp>
    <dsp:sp modelId="{24A0FB9D-BE10-4A73-B54A-D2D67DE3323E}">
      <dsp:nvSpPr>
        <dsp:cNvPr id="0" name=""/>
        <dsp:cNvSpPr/>
      </dsp:nvSpPr>
      <dsp:spPr>
        <a:xfrm>
          <a:off x="699724" y="2051742"/>
          <a:ext cx="2319528" cy="1893916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3FACA-0A22-4C3E-8105-19329CD97AA4}">
      <dsp:nvSpPr>
        <dsp:cNvPr id="0" name=""/>
        <dsp:cNvSpPr/>
      </dsp:nvSpPr>
      <dsp:spPr>
        <a:xfrm>
          <a:off x="3088838" y="2051742"/>
          <a:ext cx="3936168" cy="1893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0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000000"/>
              </a:solidFill>
              <a:latin typeface="Roboto"/>
            </a:rPr>
            <a:t>Организация взаимодействия учеников друг с другом во время занятия </a:t>
          </a:r>
          <a:endParaRPr lang="ru-RU" sz="2400" b="1" kern="1200" dirty="0"/>
        </a:p>
      </dsp:txBody>
      <dsp:txXfrm>
        <a:off x="3088838" y="2051742"/>
        <a:ext cx="3936168" cy="1893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4B5B613-0FDA-4D4C-81F3-A8DCD5E9A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CCDF66-414E-40CC-ACAB-E1B226893B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C9DA-C2B3-4738-B07F-7534C410C66E}" type="datetimeFigureOut">
              <a:rPr lang="ru-RU" smtClean="0"/>
              <a:t>23.04.2025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67EC76-E72D-43EF-A02F-5E291466E9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4FBFF2-874B-442F-A0E4-20DCD89CEE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AE26A-6EC7-41CC-8B2F-F85C3F21FFE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A8466-4A61-42DA-9DE6-8FA4B45F4AC8}" type="datetimeFigureOut">
              <a:rPr lang="ru-RU" smtClean="0"/>
              <a:t>23.04.2025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D7701-CA1D-43C4-9167-8F95BB14D1D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47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9.png"/><Relationship Id="rId9" Type="http://schemas.openxmlformats.org/officeDocument/2006/relationships/image" Target="../media/image21.sv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96B5B7-A365-4F16-980D-16CF84B05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2433" t="41905"/>
          <a:stretch/>
        </p:blipFill>
        <p:spPr>
          <a:xfrm>
            <a:off x="0" y="-1"/>
            <a:ext cx="5319518" cy="39841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297AB5-A2E8-4630-A098-A22CB4992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56128A-03AF-4D4F-A5D6-02B5311205B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8164"/>
            <a:ext cx="12189969" cy="6857999"/>
          </a:xfrm>
          <a:prstGeom prst="rect">
            <a:avLst/>
          </a:prstGeom>
        </p:spPr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CD9F6EE0-2506-4381-8C56-AFB68A7C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07" y="1644582"/>
            <a:ext cx="9672929" cy="27151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32134"/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9A2C02-A28E-4F81-8C9A-5E1E677DAC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93177" y="607035"/>
            <a:ext cx="3614803" cy="102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0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24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_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ED5DA6-98DF-4E69-A003-9C3720D1ED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8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6C03C-B38A-4E61-A18D-549004BCE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1DCA52-5A8C-4BFC-B460-F7B6D70F7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4D8C8-730D-4948-B43C-B1F89C68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>
                    <a:lumMod val="10000"/>
                  </a:schemeClr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9979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5BDA1E-46B3-4CB7-A263-FA35F0731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F73D7B-DB68-4423-B59B-58BA1349A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0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944CAB-5BFB-4CB1-8B16-255C4E05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D4AB61-2EE9-418D-AD70-D34BC24B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999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7F5929-FB89-4C64-80A6-82C7EC2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6D46EBB-C490-4E75-8033-D087AB656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F9A69B73-4623-4080-A484-209A815FB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1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6EF3A98-80E4-496A-AC0A-2E54D754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A3B32246-2BF0-4C3F-A4B5-B8EB5AE70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912" y="1739900"/>
            <a:ext cx="54990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554EACF1-5EFA-4526-AA19-D562019B1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9201" y="1739900"/>
            <a:ext cx="55117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4982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258A90-255A-44A1-B69B-6485B4990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0332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+ фоновый элем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587E57-0591-4235-9A1A-C474A2DD91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7392" t="15942" r="17110"/>
          <a:stretch/>
        </p:blipFill>
        <p:spPr>
          <a:xfrm rot="16200000">
            <a:off x="975853" y="-975853"/>
            <a:ext cx="6887496" cy="88392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DE6542-4BB1-4B47-9E8E-D114D6AAA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5158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58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 с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46F64F-F273-4DDE-A095-889A3AAED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4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5794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04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804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97507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1A12EC-1C14-432C-B6B2-75D9E670D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2ADCC0-D839-466C-9EFF-952B7DCFAC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6163" b="13050"/>
          <a:stretch/>
        </p:blipFill>
        <p:spPr>
          <a:xfrm rot="10800000">
            <a:off x="4275" y="0"/>
            <a:ext cx="5767011" cy="679125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25" y="1747836"/>
            <a:ext cx="664201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425" y="2800317"/>
            <a:ext cx="6642015" cy="329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65358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ймлайн 3 элем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86F25-2DFF-4F18-898C-6859EE0D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752AA3-DA1E-43BF-B213-C4B8E3BB4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570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5D038-955B-4823-9908-8D62B23B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6F500-B821-4F72-86F2-0B285B2B5B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A56039A-D430-4D7E-A7BF-3AEE259E0CA3}"/>
              </a:ext>
            </a:extLst>
          </p:cNvPr>
          <p:cNvGrpSpPr/>
          <p:nvPr userDrawn="1"/>
        </p:nvGrpSpPr>
        <p:grpSpPr>
          <a:xfrm>
            <a:off x="6158918" y="4173515"/>
            <a:ext cx="514350" cy="61877"/>
            <a:chOff x="10345579" y="689271"/>
            <a:chExt cx="514350" cy="61877"/>
          </a:xfrm>
          <a:solidFill>
            <a:schemeClr val="bg2">
              <a:lumMod val="75000"/>
            </a:schemeClr>
          </a:solidFill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F1BE2D20-E5F1-47FF-B169-26332B5B2997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79B1683-47EA-418F-98F8-02CBF83CBA2D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FC463F76-B4F9-4F39-844A-FA563D1246DB}"/>
                </a:ext>
              </a:extLst>
            </p:cNvPr>
            <p:cNvSpPr/>
            <p:nvPr/>
          </p:nvSpPr>
          <p:spPr>
            <a:xfrm>
              <a:off x="10801201" y="694849"/>
              <a:ext cx="47625" cy="28575"/>
            </a:xfrm>
            <a:custGeom>
              <a:avLst/>
              <a:gdLst>
                <a:gd name="connsiteX0" fmla="*/ 8722 w 47625"/>
                <a:gd name="connsiteY0" fmla="*/ 20479 h 28575"/>
                <a:gd name="connsiteX1" fmla="*/ 48727 w 47625"/>
                <a:gd name="connsiteY1" fmla="*/ 15716 h 28575"/>
                <a:gd name="connsiteX2" fmla="*/ 46822 w 47625"/>
                <a:gd name="connsiteY2" fmla="*/ 7144 h 28575"/>
                <a:gd name="connsiteX3" fmla="*/ 7769 w 47625"/>
                <a:gd name="connsiteY3" fmla="*/ 16669 h 28575"/>
                <a:gd name="connsiteX4" fmla="*/ 8722 w 47625"/>
                <a:gd name="connsiteY4" fmla="*/ 2047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28575">
                  <a:moveTo>
                    <a:pt x="8722" y="20479"/>
                  </a:moveTo>
                  <a:cubicBezTo>
                    <a:pt x="18247" y="25241"/>
                    <a:pt x="43012" y="22384"/>
                    <a:pt x="48727" y="15716"/>
                  </a:cubicBezTo>
                  <a:cubicBezTo>
                    <a:pt x="51585" y="12859"/>
                    <a:pt x="48727" y="10001"/>
                    <a:pt x="46822" y="7144"/>
                  </a:cubicBezTo>
                  <a:cubicBezTo>
                    <a:pt x="38249" y="12859"/>
                    <a:pt x="28724" y="15716"/>
                    <a:pt x="7769" y="16669"/>
                  </a:cubicBezTo>
                  <a:cubicBezTo>
                    <a:pt x="6817" y="17621"/>
                    <a:pt x="6817" y="19526"/>
                    <a:pt x="8722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CD7B014-C509-4797-A501-0BCD24269EAB}"/>
                </a:ext>
              </a:extLst>
            </p:cNvPr>
            <p:cNvSpPr/>
            <p:nvPr/>
          </p:nvSpPr>
          <p:spPr>
            <a:xfrm>
              <a:off x="10345579" y="732098"/>
              <a:ext cx="28575" cy="19050"/>
            </a:xfrm>
            <a:custGeom>
              <a:avLst/>
              <a:gdLst>
                <a:gd name="connsiteX0" fmla="*/ 7144 w 28575"/>
                <a:gd name="connsiteY0" fmla="*/ 8947 h 19050"/>
                <a:gd name="connsiteX1" fmla="*/ 23336 w 28575"/>
                <a:gd name="connsiteY1" fmla="*/ 8947 h 19050"/>
                <a:gd name="connsiteX2" fmla="*/ 7144 w 28575"/>
                <a:gd name="connsiteY2" fmla="*/ 89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19050">
                  <a:moveTo>
                    <a:pt x="7144" y="8947"/>
                  </a:moveTo>
                  <a:cubicBezTo>
                    <a:pt x="13811" y="16567"/>
                    <a:pt x="18573" y="7995"/>
                    <a:pt x="23336" y="8947"/>
                  </a:cubicBezTo>
                  <a:cubicBezTo>
                    <a:pt x="18573" y="7042"/>
                    <a:pt x="12859" y="6090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89546A4-7099-426E-B8C2-59B9AB25648B}"/>
                </a:ext>
              </a:extLst>
            </p:cNvPr>
            <p:cNvSpPr/>
            <p:nvPr/>
          </p:nvSpPr>
          <p:spPr>
            <a:xfrm>
              <a:off x="10470356" y="726625"/>
              <a:ext cx="19050" cy="19050"/>
            </a:xfrm>
            <a:custGeom>
              <a:avLst/>
              <a:gdLst>
                <a:gd name="connsiteX0" fmla="*/ 7144 w 19050"/>
                <a:gd name="connsiteY0" fmla="*/ 8705 h 19050"/>
                <a:gd name="connsiteX1" fmla="*/ 16669 w 19050"/>
                <a:gd name="connsiteY1" fmla="*/ 12515 h 19050"/>
                <a:gd name="connsiteX2" fmla="*/ 17621 w 19050"/>
                <a:gd name="connsiteY2" fmla="*/ 10610 h 19050"/>
                <a:gd name="connsiteX3" fmla="*/ 7144 w 19050"/>
                <a:gd name="connsiteY3" fmla="*/ 87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705"/>
                  </a:moveTo>
                  <a:cubicBezTo>
                    <a:pt x="10001" y="12515"/>
                    <a:pt x="13811" y="12515"/>
                    <a:pt x="16669" y="12515"/>
                  </a:cubicBezTo>
                  <a:cubicBezTo>
                    <a:pt x="17621" y="12515"/>
                    <a:pt x="18574" y="11562"/>
                    <a:pt x="17621" y="10610"/>
                  </a:cubicBezTo>
                  <a:cubicBezTo>
                    <a:pt x="14764" y="5847"/>
                    <a:pt x="10954" y="6800"/>
                    <a:pt x="7144" y="8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EDDE43D2-52BD-4F7A-B585-55962A5607DE}"/>
                </a:ext>
              </a:extLst>
            </p:cNvPr>
            <p:cNvSpPr/>
            <p:nvPr/>
          </p:nvSpPr>
          <p:spPr>
            <a:xfrm>
              <a:off x="10693241" y="698986"/>
              <a:ext cx="19050" cy="19050"/>
            </a:xfrm>
            <a:custGeom>
              <a:avLst/>
              <a:gdLst>
                <a:gd name="connsiteX0" fmla="*/ 12859 w 19050"/>
                <a:gd name="connsiteY0" fmla="*/ 7769 h 19050"/>
                <a:gd name="connsiteX1" fmla="*/ 7144 w 19050"/>
                <a:gd name="connsiteY1" fmla="*/ 11579 h 19050"/>
                <a:gd name="connsiteX2" fmla="*/ 14764 w 19050"/>
                <a:gd name="connsiteY2" fmla="*/ 13484 h 19050"/>
                <a:gd name="connsiteX3" fmla="*/ 14764 w 19050"/>
                <a:gd name="connsiteY3" fmla="*/ 13484 h 19050"/>
                <a:gd name="connsiteX4" fmla="*/ 18573 w 19050"/>
                <a:gd name="connsiteY4" fmla="*/ 8722 h 19050"/>
                <a:gd name="connsiteX5" fmla="*/ 12859 w 19050"/>
                <a:gd name="connsiteY5" fmla="*/ 77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2859" y="7769"/>
                  </a:moveTo>
                  <a:cubicBezTo>
                    <a:pt x="10953" y="8722"/>
                    <a:pt x="7144" y="9674"/>
                    <a:pt x="7144" y="11579"/>
                  </a:cubicBezTo>
                  <a:cubicBezTo>
                    <a:pt x="9048" y="14437"/>
                    <a:pt x="11906" y="12532"/>
                    <a:pt x="14764" y="13484"/>
                  </a:cubicBezTo>
                  <a:lnTo>
                    <a:pt x="14764" y="13484"/>
                  </a:lnTo>
                  <a:cubicBezTo>
                    <a:pt x="16669" y="12532"/>
                    <a:pt x="18573" y="11579"/>
                    <a:pt x="18573" y="8722"/>
                  </a:cubicBezTo>
                  <a:cubicBezTo>
                    <a:pt x="17621" y="6817"/>
                    <a:pt x="14764" y="6817"/>
                    <a:pt x="12859" y="7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49907C32-7084-4D3D-A59B-A375877F71AD}"/>
                </a:ext>
              </a:extLst>
            </p:cNvPr>
            <p:cNvSpPr/>
            <p:nvPr/>
          </p:nvSpPr>
          <p:spPr>
            <a:xfrm>
              <a:off x="10687526" y="705326"/>
              <a:ext cx="19050" cy="19050"/>
            </a:xfrm>
            <a:custGeom>
              <a:avLst/>
              <a:gdLst>
                <a:gd name="connsiteX0" fmla="*/ 20479 w 19050"/>
                <a:gd name="connsiteY0" fmla="*/ 7144 h 19050"/>
                <a:gd name="connsiteX1" fmla="*/ 20479 w 19050"/>
                <a:gd name="connsiteY1" fmla="*/ 7144 h 19050"/>
                <a:gd name="connsiteX2" fmla="*/ 7144 w 19050"/>
                <a:gd name="connsiteY2" fmla="*/ 12859 h 19050"/>
                <a:gd name="connsiteX3" fmla="*/ 20479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20479" y="7144"/>
                  </a:moveTo>
                  <a:cubicBezTo>
                    <a:pt x="20479" y="7144"/>
                    <a:pt x="20479" y="7144"/>
                    <a:pt x="20479" y="7144"/>
                  </a:cubicBezTo>
                  <a:cubicBezTo>
                    <a:pt x="17622" y="10954"/>
                    <a:pt x="12859" y="11906"/>
                    <a:pt x="7144" y="12859"/>
                  </a:cubicBezTo>
                  <a:cubicBezTo>
                    <a:pt x="16669" y="15716"/>
                    <a:pt x="19526" y="11906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3DAFC781-FE3F-4481-A5F5-3C04FD7CA7F8}"/>
                </a:ext>
              </a:extLst>
            </p:cNvPr>
            <p:cNvSpPr/>
            <p:nvPr/>
          </p:nvSpPr>
          <p:spPr>
            <a:xfrm>
              <a:off x="10709434" y="704120"/>
              <a:ext cx="19050" cy="19050"/>
            </a:xfrm>
            <a:custGeom>
              <a:avLst/>
              <a:gdLst>
                <a:gd name="connsiteX0" fmla="*/ 10954 w 19050"/>
                <a:gd name="connsiteY0" fmla="*/ 7397 h 19050"/>
                <a:gd name="connsiteX1" fmla="*/ 7144 w 19050"/>
                <a:gd name="connsiteY1" fmla="*/ 10255 h 19050"/>
                <a:gd name="connsiteX2" fmla="*/ 9049 w 19050"/>
                <a:gd name="connsiteY2" fmla="*/ 14065 h 19050"/>
                <a:gd name="connsiteX3" fmla="*/ 13811 w 19050"/>
                <a:gd name="connsiteY3" fmla="*/ 11207 h 19050"/>
                <a:gd name="connsiteX4" fmla="*/ 10954 w 19050"/>
                <a:gd name="connsiteY4" fmla="*/ 73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954" y="7397"/>
                  </a:moveTo>
                  <a:cubicBezTo>
                    <a:pt x="8097" y="6445"/>
                    <a:pt x="7144" y="8350"/>
                    <a:pt x="7144" y="10255"/>
                  </a:cubicBezTo>
                  <a:cubicBezTo>
                    <a:pt x="7144" y="12160"/>
                    <a:pt x="7144" y="14065"/>
                    <a:pt x="9049" y="14065"/>
                  </a:cubicBezTo>
                  <a:cubicBezTo>
                    <a:pt x="10954" y="14065"/>
                    <a:pt x="13811" y="13112"/>
                    <a:pt x="13811" y="11207"/>
                  </a:cubicBezTo>
                  <a:cubicBezTo>
                    <a:pt x="13811" y="9302"/>
                    <a:pt x="12859" y="8350"/>
                    <a:pt x="10954" y="7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B99F9665-61E0-4748-9D9C-CA33B922E34C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9EFF3303-3F19-425C-8705-0CF8C9DC81C5}"/>
                </a:ext>
              </a:extLst>
            </p:cNvPr>
            <p:cNvSpPr/>
            <p:nvPr/>
          </p:nvSpPr>
          <p:spPr>
            <a:xfrm>
              <a:off x="10508456" y="727234"/>
              <a:ext cx="19050" cy="9525"/>
            </a:xfrm>
            <a:custGeom>
              <a:avLst/>
              <a:gdLst>
                <a:gd name="connsiteX0" fmla="*/ 10954 w 19050"/>
                <a:gd name="connsiteY0" fmla="*/ 10954 h 9525"/>
                <a:gd name="connsiteX1" fmla="*/ 16669 w 19050"/>
                <a:gd name="connsiteY1" fmla="*/ 10001 h 9525"/>
                <a:gd name="connsiteX2" fmla="*/ 12859 w 19050"/>
                <a:gd name="connsiteY2" fmla="*/ 7144 h 9525"/>
                <a:gd name="connsiteX3" fmla="*/ 7144 w 19050"/>
                <a:gd name="connsiteY3" fmla="*/ 8096 h 9525"/>
                <a:gd name="connsiteX4" fmla="*/ 10954 w 19050"/>
                <a:gd name="connsiteY4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0954" y="10954"/>
                  </a:moveTo>
                  <a:cubicBezTo>
                    <a:pt x="12859" y="11906"/>
                    <a:pt x="15716" y="11906"/>
                    <a:pt x="16669" y="10001"/>
                  </a:cubicBezTo>
                  <a:cubicBezTo>
                    <a:pt x="17621" y="8096"/>
                    <a:pt x="15716" y="7144"/>
                    <a:pt x="12859" y="7144"/>
                  </a:cubicBezTo>
                  <a:cubicBezTo>
                    <a:pt x="10954" y="7144"/>
                    <a:pt x="9049" y="8096"/>
                    <a:pt x="7144" y="8096"/>
                  </a:cubicBezTo>
                  <a:cubicBezTo>
                    <a:pt x="8096" y="9049"/>
                    <a:pt x="9049" y="10001"/>
                    <a:pt x="10954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D7946872-4362-46D9-8CC9-07439C1520AD}"/>
                </a:ext>
              </a:extLst>
            </p:cNvPr>
            <p:cNvSpPr/>
            <p:nvPr/>
          </p:nvSpPr>
          <p:spPr>
            <a:xfrm>
              <a:off x="10840879" y="689271"/>
              <a:ext cx="19050" cy="19050"/>
            </a:xfrm>
            <a:custGeom>
              <a:avLst/>
              <a:gdLst>
                <a:gd name="connsiteX0" fmla="*/ 14764 w 19050"/>
                <a:gd name="connsiteY0" fmla="*/ 7959 h 19050"/>
                <a:gd name="connsiteX1" fmla="*/ 10001 w 19050"/>
                <a:gd name="connsiteY1" fmla="*/ 8911 h 19050"/>
                <a:gd name="connsiteX2" fmla="*/ 7144 w 19050"/>
                <a:gd name="connsiteY2" fmla="*/ 11769 h 19050"/>
                <a:gd name="connsiteX3" fmla="*/ 12859 w 19050"/>
                <a:gd name="connsiteY3" fmla="*/ 11769 h 19050"/>
                <a:gd name="connsiteX4" fmla="*/ 14764 w 19050"/>
                <a:gd name="connsiteY4" fmla="*/ 79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764" y="7959"/>
                  </a:moveTo>
                  <a:cubicBezTo>
                    <a:pt x="12859" y="6054"/>
                    <a:pt x="10953" y="7959"/>
                    <a:pt x="10001" y="8911"/>
                  </a:cubicBezTo>
                  <a:cubicBezTo>
                    <a:pt x="9048" y="9864"/>
                    <a:pt x="9048" y="11769"/>
                    <a:pt x="7144" y="11769"/>
                  </a:cubicBezTo>
                  <a:cubicBezTo>
                    <a:pt x="9048" y="12721"/>
                    <a:pt x="10953" y="12721"/>
                    <a:pt x="12859" y="11769"/>
                  </a:cubicBezTo>
                  <a:cubicBezTo>
                    <a:pt x="15716" y="11769"/>
                    <a:pt x="16669" y="9864"/>
                    <a:pt x="14764" y="7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0722E2E0-3C8E-4B2F-8A52-71C9F544E409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A1BA4AC4-CD0B-44DD-9990-B36007D90878}"/>
                </a:ext>
              </a:extLst>
            </p:cNvPr>
            <p:cNvSpPr/>
            <p:nvPr/>
          </p:nvSpPr>
          <p:spPr>
            <a:xfrm>
              <a:off x="10669429" y="712573"/>
              <a:ext cx="19050" cy="9525"/>
            </a:xfrm>
            <a:custGeom>
              <a:avLst/>
              <a:gdLst>
                <a:gd name="connsiteX0" fmla="*/ 7144 w 19050"/>
                <a:gd name="connsiteY0" fmla="*/ 9422 h 9525"/>
                <a:gd name="connsiteX1" fmla="*/ 10953 w 19050"/>
                <a:gd name="connsiteY1" fmla="*/ 11327 h 9525"/>
                <a:gd name="connsiteX2" fmla="*/ 15716 w 19050"/>
                <a:gd name="connsiteY2" fmla="*/ 8470 h 9525"/>
                <a:gd name="connsiteX3" fmla="*/ 12859 w 19050"/>
                <a:gd name="connsiteY3" fmla="*/ 7517 h 9525"/>
                <a:gd name="connsiteX4" fmla="*/ 7144 w 19050"/>
                <a:gd name="connsiteY4" fmla="*/ 94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7144" y="9422"/>
                  </a:moveTo>
                  <a:cubicBezTo>
                    <a:pt x="7144" y="11327"/>
                    <a:pt x="9048" y="11327"/>
                    <a:pt x="10953" y="11327"/>
                  </a:cubicBezTo>
                  <a:cubicBezTo>
                    <a:pt x="12859" y="10375"/>
                    <a:pt x="15716" y="11327"/>
                    <a:pt x="15716" y="8470"/>
                  </a:cubicBezTo>
                  <a:cubicBezTo>
                    <a:pt x="15716" y="8470"/>
                    <a:pt x="13811" y="7517"/>
                    <a:pt x="12859" y="7517"/>
                  </a:cubicBezTo>
                  <a:cubicBezTo>
                    <a:pt x="10001" y="6565"/>
                    <a:pt x="8096" y="7517"/>
                    <a:pt x="7144" y="9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C830D36A-1629-4436-8549-E0E830C74F05}"/>
                </a:ext>
              </a:extLst>
            </p:cNvPr>
            <p:cNvSpPr/>
            <p:nvPr/>
          </p:nvSpPr>
          <p:spPr>
            <a:xfrm>
              <a:off x="10548461" y="698659"/>
              <a:ext cx="19050" cy="9525"/>
            </a:xfrm>
            <a:custGeom>
              <a:avLst/>
              <a:gdLst>
                <a:gd name="connsiteX0" fmla="*/ 12859 w 19050"/>
                <a:gd name="connsiteY0" fmla="*/ 10001 h 9525"/>
                <a:gd name="connsiteX1" fmla="*/ 10001 w 19050"/>
                <a:gd name="connsiteY1" fmla="*/ 7144 h 9525"/>
                <a:gd name="connsiteX2" fmla="*/ 7144 w 19050"/>
                <a:gd name="connsiteY2" fmla="*/ 8096 h 9525"/>
                <a:gd name="connsiteX3" fmla="*/ 10001 w 19050"/>
                <a:gd name="connsiteY3" fmla="*/ 10954 h 9525"/>
                <a:gd name="connsiteX4" fmla="*/ 12859 w 19050"/>
                <a:gd name="connsiteY4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2859" y="10001"/>
                  </a:moveTo>
                  <a:cubicBezTo>
                    <a:pt x="13811" y="8096"/>
                    <a:pt x="11906" y="7144"/>
                    <a:pt x="10001" y="7144"/>
                  </a:cubicBezTo>
                  <a:cubicBezTo>
                    <a:pt x="9049" y="7144"/>
                    <a:pt x="8096" y="8096"/>
                    <a:pt x="7144" y="8096"/>
                  </a:cubicBezTo>
                  <a:cubicBezTo>
                    <a:pt x="8096" y="9049"/>
                    <a:pt x="9049" y="10001"/>
                    <a:pt x="10001" y="10954"/>
                  </a:cubicBezTo>
                  <a:cubicBezTo>
                    <a:pt x="10953" y="10954"/>
                    <a:pt x="12859" y="10954"/>
                    <a:pt x="1285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59" name="Текст 13">
            <a:extLst>
              <a:ext uri="{FF2B5EF4-FFF2-40B4-BE49-F238E27FC236}">
                <a16:creationId xmlns:a16="http://schemas.microsoft.com/office/drawing/2014/main" id="{CE9C0A1F-F2A8-4A6C-B1CE-B90CA6ED0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6512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0" name="Текст 13">
            <a:extLst>
              <a:ext uri="{FF2B5EF4-FFF2-40B4-BE49-F238E27FC236}">
                <a16:creationId xmlns:a16="http://schemas.microsoft.com/office/drawing/2014/main" id="{49862496-E724-4FC3-847E-F1134D7B9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35653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1" name="Текст 13">
            <a:extLst>
              <a:ext uri="{FF2B5EF4-FFF2-40B4-BE49-F238E27FC236}">
                <a16:creationId xmlns:a16="http://schemas.microsoft.com/office/drawing/2014/main" id="{5B58C97A-3FA5-440B-9FEB-AE5FA3358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664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3088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747F7E8-EF22-4509-84B1-ED83A056F6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74EA11C-ECB0-433C-A657-1811065C54D7}"/>
              </a:ext>
            </a:extLst>
          </p:cNvPr>
          <p:cNvSpPr/>
          <p:nvPr userDrawn="1"/>
        </p:nvSpPr>
        <p:spPr>
          <a:xfrm rot="10800000"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78000">
                <a:srgbClr val="F7F7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E2328-F784-4531-AC79-97B04834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56E7CB-6CF5-4F4E-BD2C-2BE38760F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9EFFDE47-437F-471E-AE66-663084218A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31989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659B86A6-059B-4E40-95C6-29CE56C00E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43893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B77552B4-5898-4987-9A53-8887129CE8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2138" y="1866149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B517A2E5-CE8E-43F4-939B-06325C541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989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13">
            <a:extLst>
              <a:ext uri="{FF2B5EF4-FFF2-40B4-BE49-F238E27FC236}">
                <a16:creationId xmlns:a16="http://schemas.microsoft.com/office/drawing/2014/main" id="{E089F90F-D916-4C0A-8184-1521BBFBB5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3893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44CC69CE-2313-4FA5-AEC7-51A07C3555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2138" y="4629014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7473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02B37-039F-4793-B0F3-CAAD6D50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907054E-DD27-4118-9468-1F46A5138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3660853A-4B48-4067-A346-0AE76BE8E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Wingdings" panose="05000000000000000000" pitchFamily="2" charset="2"/>
              <a:buChar char="q"/>
              <a:defRPr/>
            </a:lvl1pPr>
            <a:lvl2pPr marL="914400" indent="-457200">
              <a:buFont typeface="Wingdings" panose="05000000000000000000" pitchFamily="2" charset="2"/>
              <a:buChar char="q"/>
              <a:defRPr/>
            </a:lvl2pPr>
            <a:lvl3pPr marL="1257300" indent="-342900">
              <a:buFont typeface="Wingdings" panose="05000000000000000000" pitchFamily="2" charset="2"/>
              <a:buChar char="q"/>
              <a:defRPr/>
            </a:lvl3pPr>
            <a:lvl4pPr marL="1714500" indent="-342900">
              <a:buFont typeface="Wingdings" panose="05000000000000000000" pitchFamily="2" charset="2"/>
              <a:buChar char="q"/>
              <a:defRPr/>
            </a:lvl4pPr>
            <a:lvl5pPr marL="2171700" indent="-34290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6391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F5E9F5-D55F-418C-96E4-53C7BE9439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EE2FC7-25C2-4EF5-BD2C-A20EF533AFF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86000">
                <a:schemeClr val="bg1">
                  <a:alpha val="6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2BA8AD2-84D8-4C6C-9BE9-87E6109915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B080FB5-D347-49FD-93A8-EC4C1C015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3824" y="2124275"/>
            <a:ext cx="3648104" cy="762000"/>
          </a:xfrm>
        </p:spPr>
        <p:txBody>
          <a:bodyPr anchor="ctr"/>
          <a:lstStyle>
            <a:lvl1pPr>
              <a:defRPr>
                <a:solidFill>
                  <a:srgbClr val="FFFFFF"/>
                </a:solidFill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FE750A9-8B32-4C6C-8B64-14F6067378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3477" y="3044155"/>
            <a:ext cx="4421187" cy="99808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BECDA07B-5EC8-4675-A635-D498751A1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1885" y="4241282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1D9219-F3CD-431C-A7D5-E19760D3B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24769" r="28458" b="31683"/>
          <a:stretch/>
        </p:blipFill>
        <p:spPr>
          <a:xfrm>
            <a:off x="1168746" y="4953327"/>
            <a:ext cx="463376" cy="3982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A16715-0977-4D8A-8A37-EE8B9163F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42130" b="53812"/>
          <a:stretch/>
        </p:blipFill>
        <p:spPr>
          <a:xfrm>
            <a:off x="1241337" y="5602886"/>
            <a:ext cx="374823" cy="4223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A13BDA-7FFA-4592-A3BB-35BCED74C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b="59395"/>
          <a:stretch/>
        </p:blipFill>
        <p:spPr>
          <a:xfrm>
            <a:off x="1104899" y="4305158"/>
            <a:ext cx="647700" cy="371291"/>
          </a:xfrm>
          <a:prstGeom prst="rect">
            <a:avLst/>
          </a:prstGeom>
        </p:spPr>
      </p:pic>
      <p:sp>
        <p:nvSpPr>
          <p:cNvPr id="19" name="Текст 11">
            <a:extLst>
              <a:ext uri="{FF2B5EF4-FFF2-40B4-BE49-F238E27FC236}">
                <a16:creationId xmlns:a16="http://schemas.microsoft.com/office/drawing/2014/main" id="{B438B2D7-E508-405D-9D6F-DDE0E3EE3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1885" y="4902910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8263B160-B021-456C-ACB1-B99C2EE390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1885" y="5564538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0A833-19F1-46D0-A80C-135FFB1E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5844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679875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0E85F-46EE-4FEF-B4B8-BCDC3FD7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FB280-B87B-4E80-A269-85EDE4099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963B6-46F7-46CC-8D10-B2A488644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87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3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51" r:id="rId4"/>
    <p:sldLayoutId id="2147483652" r:id="rId5"/>
    <p:sldLayoutId id="2147483653" r:id="rId6"/>
    <p:sldLayoutId id="2147483654" r:id="rId7"/>
    <p:sldLayoutId id="2147483666" r:id="rId8"/>
    <p:sldLayoutId id="2147483655" r:id="rId9"/>
    <p:sldLayoutId id="2147483671" r:id="rId10"/>
    <p:sldLayoutId id="2147483656" r:id="rId11"/>
    <p:sldLayoutId id="2147483662" r:id="rId12"/>
    <p:sldLayoutId id="2147483669" r:id="rId13"/>
    <p:sldLayoutId id="2147483664" r:id="rId14"/>
    <p:sldLayoutId id="2147483660" r:id="rId15"/>
    <p:sldLayoutId id="2147483661" r:id="rId16"/>
    <p:sldLayoutId id="2147483665" r:id="rId17"/>
    <p:sldLayoutId id="2147483667" r:id="rId18"/>
    <p:sldLayoutId id="2147483673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 Black" panose="00000A00000000000000" pitchFamily="2" charset="-52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60851-2D81-4E67-91B2-518993C4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192" y="1611330"/>
            <a:ext cx="10149914" cy="3127989"/>
          </a:xfrm>
        </p:spPr>
        <p:txBody>
          <a:bodyPr>
            <a:normAutofit/>
          </a:bodyPr>
          <a:lstStyle/>
          <a:p>
            <a:pPr lvl="0" algn="ctr"/>
            <a:r>
              <a:rPr lang="ru-RU" sz="3600" dirty="0"/>
              <a:t>Молодые педагоги: преодолеваем профессиональные дефициты и строим успешную карьеру с помощью наставничест</a:t>
            </a:r>
            <a:r>
              <a:rPr lang="ru-RU" dirty="0"/>
              <a:t>ва</a:t>
            </a:r>
            <a:endParaRPr lang="ru-RU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79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81207138"/>
              </p:ext>
            </p:extLst>
          </p:nvPr>
        </p:nvGraphicFramePr>
        <p:xfrm>
          <a:off x="3108961" y="1097281"/>
          <a:ext cx="8894618" cy="5552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80ED0B-4393-4C88-9D8E-F263A72043AA}"/>
              </a:ext>
            </a:extLst>
          </p:cNvPr>
          <p:cNvSpPr/>
          <p:nvPr/>
        </p:nvSpPr>
        <p:spPr>
          <a:xfrm>
            <a:off x="529755" y="2582271"/>
            <a:ext cx="30031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Профессиональный  дефицит – это </a:t>
            </a:r>
            <a:r>
              <a:rPr lang="ru-RU" sz="18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«осознанный или неосознанный недостаток (ограничение) в профессиональной компетентности, который препятствует реализации профессиональных действий»</a:t>
            </a:r>
          </a:p>
        </p:txBody>
      </p:sp>
    </p:spTree>
    <p:extLst>
      <p:ext uri="{BB962C8B-B14F-4D97-AF65-F5344CB8AC3E}">
        <p14:creationId xmlns:p14="http://schemas.microsoft.com/office/powerpoint/2010/main" val="2565267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9A2635"/>
                </a:solidFill>
              </a:rPr>
              <a:t>Дефициты молодых педагогов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" y="1716324"/>
            <a:ext cx="11799358" cy="16243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84619" y="58925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tx2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(TALIS 2018 Results: Teachers and School Leaders as Lifelong Learners, 2019).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80268392"/>
              </p:ext>
            </p:extLst>
          </p:nvPr>
        </p:nvGraphicFramePr>
        <p:xfrm>
          <a:off x="627148" y="2031090"/>
          <a:ext cx="100297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803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Адаптация молодых</a:t>
            </a:r>
            <a:br>
              <a:rPr lang="ru-RU" dirty="0"/>
            </a:br>
            <a:r>
              <a:rPr lang="ru-RU" dirty="0"/>
              <a:t>педагогов </a:t>
            </a:r>
          </a:p>
        </p:txBody>
      </p:sp>
    </p:spTree>
    <p:extLst>
      <p:ext uri="{BB962C8B-B14F-4D97-AF65-F5344CB8AC3E}">
        <p14:creationId xmlns:p14="http://schemas.microsoft.com/office/powerpoint/2010/main" val="2608624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I этап. Первичное знакомство и ориентация (в первый день)</a:t>
            </a:r>
            <a:br>
              <a:rPr lang="ru-RU" sz="2400" dirty="0">
                <a:solidFill>
                  <a:srgbClr val="9A2635"/>
                </a:solidFill>
              </a:rPr>
            </a:b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91059699"/>
              </p:ext>
            </p:extLst>
          </p:nvPr>
        </p:nvGraphicFramePr>
        <p:xfrm>
          <a:off x="494950" y="1523930"/>
          <a:ext cx="11471129" cy="3884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98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6</a:t>
            </a:fld>
            <a:endParaRPr lang="ru-RU" dirty="0"/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II этап. Интеграция в коллектив и обеспечение ресурсами </a:t>
            </a:r>
            <a:br>
              <a:rPr lang="ru-RU" sz="2400" dirty="0">
                <a:solidFill>
                  <a:srgbClr val="9A2635"/>
                </a:solidFill>
              </a:rPr>
            </a:br>
            <a:r>
              <a:rPr lang="ru-RU" sz="2400" dirty="0">
                <a:solidFill>
                  <a:srgbClr val="9A2635"/>
                </a:solidFill>
              </a:rPr>
              <a:t>(в течение первой недели)</a:t>
            </a:r>
            <a:br>
              <a:rPr lang="ru-RU" sz="2400" dirty="0">
                <a:solidFill>
                  <a:srgbClr val="9A2635"/>
                </a:solidFill>
              </a:rPr>
            </a:br>
            <a:endParaRPr lang="ru-RU" sz="2400" dirty="0">
              <a:solidFill>
                <a:srgbClr val="9A2635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89" y="1109994"/>
            <a:ext cx="9975937" cy="57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21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III этап. Поддержка и развитие (в течение первого месяца)</a:t>
            </a:r>
            <a:br>
              <a:rPr lang="ru-RU" sz="2400" dirty="0">
                <a:solidFill>
                  <a:srgbClr val="9A2635"/>
                </a:solidFill>
              </a:rPr>
            </a:br>
            <a:endParaRPr lang="ru-RU" sz="2400" dirty="0">
              <a:solidFill>
                <a:srgbClr val="9A2635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89" y="1106650"/>
            <a:ext cx="8120149" cy="56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5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IV этап. Оценка и обратная связь (через 1-2 месяца)</a:t>
            </a:r>
            <a:br>
              <a:rPr lang="ru-RU" sz="2400" dirty="0">
                <a:solidFill>
                  <a:srgbClr val="9A2635"/>
                </a:solidFill>
              </a:rPr>
            </a:br>
            <a:endParaRPr lang="ru-RU" sz="2400" dirty="0">
              <a:solidFill>
                <a:srgbClr val="9A2635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791" y="1229792"/>
            <a:ext cx="8847282" cy="55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72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Опрос молодых педагогов общеобразовательных организаций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60" y="1587958"/>
            <a:ext cx="4468382" cy="451029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281" y="1962031"/>
            <a:ext cx="4499837" cy="451029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524" y="2301544"/>
            <a:ext cx="4529051" cy="4544850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6245" y="1329855"/>
            <a:ext cx="3955521" cy="399028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6277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Что затрудняет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                         адаптацию? </a:t>
            </a:r>
          </a:p>
        </p:txBody>
      </p:sp>
    </p:spTree>
    <p:extLst>
      <p:ext uri="{BB962C8B-B14F-4D97-AF65-F5344CB8AC3E}">
        <p14:creationId xmlns:p14="http://schemas.microsoft.com/office/powerpoint/2010/main" val="1173578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Что затрудняет адаптацию?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1397000" y="113377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6034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Профессиональные </a:t>
            </a:r>
            <a:br>
              <a:rPr lang="ru-RU" dirty="0"/>
            </a:br>
            <a:r>
              <a:rPr lang="ru-RU" dirty="0"/>
              <a:t>компетенции</a:t>
            </a:r>
          </a:p>
        </p:txBody>
      </p:sp>
    </p:spTree>
    <p:extLst>
      <p:ext uri="{BB962C8B-B14F-4D97-AF65-F5344CB8AC3E}">
        <p14:creationId xmlns:p14="http://schemas.microsoft.com/office/powerpoint/2010/main" val="3685025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9045" y="307716"/>
            <a:ext cx="11100695" cy="64881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Что именно вызывает затруднения при работе с классом?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705253" y="1289691"/>
            <a:ext cx="105951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1. Формирование долгосрочного интереса к предмету у учеников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705253" y="1775105"/>
            <a:ext cx="10595190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2. Достижение высокого уровня знаний по предмету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697603" y="2253164"/>
            <a:ext cx="1059519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3. Поддержание дисциплины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680315" y="2752332"/>
            <a:ext cx="10595190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4. Постановка учебной задачи</a:t>
            </a:r>
            <a:endParaRPr lang="ru-RU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680315" y="3251500"/>
            <a:ext cx="1059519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5. Подбор заданий для разных форм обучения (индивидуальной, парной, групповой, фронтальной)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706247" y="4058444"/>
            <a:ext cx="10577901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6. Обеспечение включенности учеников на уроке</a:t>
            </a:r>
            <a:endParaRPr lang="ru-RU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705253" y="4534936"/>
            <a:ext cx="106124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7. Формирование умения применять знания на практике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706246" y="5037736"/>
            <a:ext cx="10577901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8. Организация взаимодействия учеников друг с другом во время занятия</a:t>
            </a:r>
            <a:endParaRPr lang="ru-RU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705253" y="5525915"/>
            <a:ext cx="1061248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9. Объективное оценивание (оценивать так, чтобы отражались реальные результаты учеников)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680315" y="6338857"/>
            <a:ext cx="10577901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/>
              <a:t>10. Контроль качества выполнения заданий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09354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14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66479713"/>
              </p:ext>
            </p:extLst>
          </p:nvPr>
        </p:nvGraphicFramePr>
        <p:xfrm>
          <a:off x="593898" y="1720735"/>
          <a:ext cx="7028873" cy="3945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941" y="5264458"/>
            <a:ext cx="8211935" cy="1398827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789045" y="307716"/>
            <a:ext cx="11100695" cy="64881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Профессиональные дефициты</a:t>
            </a:r>
          </a:p>
        </p:txBody>
      </p:sp>
    </p:spTree>
    <p:extLst>
      <p:ext uri="{BB962C8B-B14F-4D97-AF65-F5344CB8AC3E}">
        <p14:creationId xmlns:p14="http://schemas.microsoft.com/office/powerpoint/2010/main" val="3959673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45027A-E9C7-49DA-9DFD-A2463BF70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80" y="1853255"/>
            <a:ext cx="4031434" cy="424257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40EBA6-074F-4F95-8A48-AABA49775528}"/>
              </a:ext>
            </a:extLst>
          </p:cNvPr>
          <p:cNvSpPr/>
          <p:nvPr/>
        </p:nvSpPr>
        <p:spPr>
          <a:xfrm>
            <a:off x="827102" y="475321"/>
            <a:ext cx="9638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Организация взаимодействия учеников друг с другом во время занятия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53" y="1844379"/>
            <a:ext cx="5284816" cy="501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16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596256" y="1353556"/>
            <a:ext cx="1069653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Затруднения при формулировании проблемных заданий и вопросов, активизирующих дискуссию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68202-70F9-4237-A159-98CBA42CA109}"/>
              </a:ext>
            </a:extLst>
          </p:cNvPr>
          <p:cNvSpPr txBox="1"/>
          <p:nvPr/>
        </p:nvSpPr>
        <p:spPr>
          <a:xfrm>
            <a:off x="596256" y="4475468"/>
            <a:ext cx="10696539" cy="707886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Неумение  разделить учеников на эффективные группы с учетом психологического климата в классе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181CFB-6532-4432-B0AC-2066B0F3C1B6}"/>
              </a:ext>
            </a:extLst>
          </p:cNvPr>
          <p:cNvSpPr txBox="1"/>
          <p:nvPr/>
        </p:nvSpPr>
        <p:spPr>
          <a:xfrm>
            <a:off x="596256" y="3813748"/>
            <a:ext cx="10739444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1" dirty="0"/>
              <a:t>Процесс формирования наставнических пар (групп)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596256" y="2292302"/>
            <a:ext cx="10696539" cy="707886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Сложности  сформулировать вопросы для содержательной дискуссии, особенно если ученики имеют слабую фактологическую подготовку</a:t>
            </a:r>
            <a:endParaRPr lang="ru-RU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84476-C53C-497B-BC27-DFCA1A0EDD73}"/>
              </a:ext>
            </a:extLst>
          </p:cNvPr>
          <p:cNvSpPr txBox="1"/>
          <p:nvPr/>
        </p:nvSpPr>
        <p:spPr>
          <a:xfrm>
            <a:off x="596256" y="3228945"/>
            <a:ext cx="10696539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Затруднение  в модерации дискуссии: даже если складывается ситуация, когда ученики аргументированно высказываются, непонятно, что делать после первого раунда обмена мнениями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708ECF-E23A-424C-B02C-F88A287B9EDF}"/>
              </a:ext>
            </a:extLst>
          </p:cNvPr>
          <p:cNvSpPr txBox="1"/>
          <p:nvPr/>
        </p:nvSpPr>
        <p:spPr>
          <a:xfrm>
            <a:off x="596256" y="5368194"/>
            <a:ext cx="10759556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Отсутствие умения так разработать задание и вести обсуждение, чтобы в дискуссии смоделировать становление предметных или межпредметных понятий</a:t>
            </a:r>
            <a:endParaRPr lang="en-US" sz="20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39FADAF-5245-4FEA-A2A1-E541C38E4992}"/>
              </a:ext>
            </a:extLst>
          </p:cNvPr>
          <p:cNvSpPr/>
          <p:nvPr/>
        </p:nvSpPr>
        <p:spPr>
          <a:xfrm>
            <a:off x="550089" y="629345"/>
            <a:ext cx="11313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Затруднения </a:t>
            </a:r>
          </a:p>
        </p:txBody>
      </p:sp>
    </p:spTree>
    <p:extLst>
      <p:ext uri="{BB962C8B-B14F-4D97-AF65-F5344CB8AC3E}">
        <p14:creationId xmlns:p14="http://schemas.microsoft.com/office/powerpoint/2010/main" val="2410837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550089" y="1947972"/>
            <a:ext cx="1069653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Трудозатратность  разработки групповых заданий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550089" y="2638531"/>
            <a:ext cx="10696539" cy="400110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Необходимость  применения индивидуального подхода</a:t>
            </a:r>
            <a:endParaRPr lang="ru-RU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84476-C53C-497B-BC27-DFCA1A0EDD73}"/>
              </a:ext>
            </a:extLst>
          </p:cNvPr>
          <p:cNvSpPr txBox="1"/>
          <p:nvPr/>
        </p:nvSpPr>
        <p:spPr>
          <a:xfrm>
            <a:off x="554691" y="3329090"/>
            <a:ext cx="1077966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Отсутствие  запроса со стороны работодателя</a:t>
            </a:r>
            <a:endParaRPr lang="ru-RU" sz="2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39FADAF-5245-4FEA-A2A1-E541C38E4992}"/>
              </a:ext>
            </a:extLst>
          </p:cNvPr>
          <p:cNvSpPr/>
          <p:nvPr/>
        </p:nvSpPr>
        <p:spPr>
          <a:xfrm>
            <a:off x="550089" y="629345"/>
            <a:ext cx="11313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Затруднения</a:t>
            </a:r>
          </a:p>
        </p:txBody>
      </p:sp>
    </p:spTree>
    <p:extLst>
      <p:ext uri="{BB962C8B-B14F-4D97-AF65-F5344CB8AC3E}">
        <p14:creationId xmlns:p14="http://schemas.microsoft.com/office/powerpoint/2010/main" val="1133066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DAC374B-ECDB-38C8-5A28-C3C1487474D9}"/>
              </a:ext>
            </a:extLst>
          </p:cNvPr>
          <p:cNvSpPr txBox="1"/>
          <p:nvPr/>
        </p:nvSpPr>
        <p:spPr>
          <a:xfrm>
            <a:off x="550089" y="1947972"/>
            <a:ext cx="1069653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Умение  разложить содержание урока на составляющие (этапы, теория, факты, примеры, мнения и оценки)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86210-ACD3-429C-B463-74D87A17C077}"/>
              </a:ext>
            </a:extLst>
          </p:cNvPr>
          <p:cNvSpPr txBox="1"/>
          <p:nvPr/>
        </p:nvSpPr>
        <p:spPr>
          <a:xfrm>
            <a:off x="559849" y="3075200"/>
            <a:ext cx="10696540" cy="1323439"/>
          </a:xfrm>
          <a:prstGeom prst="rect">
            <a:avLst/>
          </a:prstGeom>
          <a:solidFill>
            <a:srgbClr val="EAEAE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 процессе дискуссионного обсуждения для учителя важно уметь не просто задавать правильные вопросы, но </a:t>
            </a: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удерживать предметную логику </a:t>
            </a:r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так, чтобы в любой момент подвести обсуждение к предметно значимому выводу, проявить так называемую </a:t>
            </a: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уверенную гибкость</a:t>
            </a:r>
            <a:endParaRPr lang="ru-RU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84476-C53C-497B-BC27-DFCA1A0EDD73}"/>
              </a:ext>
            </a:extLst>
          </p:cNvPr>
          <p:cNvSpPr txBox="1"/>
          <p:nvPr/>
        </p:nvSpPr>
        <p:spPr>
          <a:xfrm>
            <a:off x="555246" y="4817981"/>
            <a:ext cx="10779667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Умение  понимать ценность дискуссии приводит к более глубокому пониманию темы и развитию критического мышления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39FADAF-5245-4FEA-A2A1-E541C38E4992}"/>
              </a:ext>
            </a:extLst>
          </p:cNvPr>
          <p:cNvSpPr/>
          <p:nvPr/>
        </p:nvSpPr>
        <p:spPr>
          <a:xfrm>
            <a:off x="550088" y="471403"/>
            <a:ext cx="9142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Формирование профессиональных компетенций</a:t>
            </a:r>
          </a:p>
        </p:txBody>
      </p:sp>
    </p:spTree>
    <p:extLst>
      <p:ext uri="{BB962C8B-B14F-4D97-AF65-F5344CB8AC3E}">
        <p14:creationId xmlns:p14="http://schemas.microsoft.com/office/powerpoint/2010/main" val="1207574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19</a:t>
            </a:fld>
            <a:endParaRPr lang="ru-RU" dirty="0"/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Профессиональные компетенции:</a:t>
            </a:r>
          </a:p>
          <a:p>
            <a:r>
              <a:rPr lang="ru-RU" sz="4000" dirty="0">
                <a:solidFill>
                  <a:schemeClr val="bg1"/>
                </a:solidFill>
              </a:rPr>
              <a:t>исследовательский подход</a:t>
            </a:r>
          </a:p>
        </p:txBody>
      </p:sp>
    </p:spTree>
    <p:extLst>
      <p:ext uri="{BB962C8B-B14F-4D97-AF65-F5344CB8AC3E}">
        <p14:creationId xmlns:p14="http://schemas.microsoft.com/office/powerpoint/2010/main" val="2864734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282633" y="1631874"/>
            <a:ext cx="6683433" cy="4876991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Распределение внимания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57" y="1774825"/>
            <a:ext cx="4171950" cy="45815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70066" y="1631874"/>
            <a:ext cx="6096000" cy="430887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ru-RU" b="1" i="1" dirty="0">
                <a:latin typeface="Georgia" panose="02040502050405020303" pitchFamily="18" charset="0"/>
              </a:rPr>
              <a:t>Отмечаем все перемещения учителя линиями на схеме класса. </a:t>
            </a:r>
          </a:p>
          <a:p>
            <a:r>
              <a:rPr lang="ru-RU" b="1" i="1" dirty="0">
                <a:latin typeface="Georgia" panose="02040502050405020303" pitchFamily="18" charset="0"/>
              </a:rPr>
              <a:t>Если учитель стоит или сидит в каком-то месте больше одной минуты, можно обозначить эту часть класса небольшой точкой. </a:t>
            </a:r>
          </a:p>
          <a:p>
            <a:r>
              <a:rPr lang="ru-RU" b="1" i="1" dirty="0">
                <a:latin typeface="Georgia" panose="02040502050405020303" pitchFamily="18" charset="0"/>
              </a:rPr>
              <a:t>Если учитель больше 3-5 минут находится на одном месте, это место выделите жирной точкой или крестиком. </a:t>
            </a:r>
          </a:p>
          <a:p>
            <a:r>
              <a:rPr lang="ru-RU" b="1" i="1" dirty="0">
                <a:latin typeface="Georgia" panose="02040502050405020303" pitchFamily="18" charset="0"/>
              </a:rPr>
              <a:t>(Дополнительно). Персональное обращение к ученику (или к группе учеников) фиксируется стрелкой. </a:t>
            </a:r>
          </a:p>
          <a:p>
            <a:endParaRPr lang="ru-RU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18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олна 8"/>
          <p:cNvSpPr/>
          <p:nvPr/>
        </p:nvSpPr>
        <p:spPr>
          <a:xfrm>
            <a:off x="1338606" y="5024487"/>
            <a:ext cx="10030120" cy="1636568"/>
          </a:xfrm>
          <a:prstGeom prst="wave">
            <a:avLst/>
          </a:prstGeom>
          <a:solidFill>
            <a:srgbClr val="A59345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AFBF3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51674" y="1005446"/>
            <a:ext cx="6799811" cy="4396113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b="1" i="1" dirty="0">
                <a:solidFill>
                  <a:schemeClr val="tx1"/>
                </a:solidFill>
                <a:latin typeface="Georgia" panose="02040502050405020303" pitchFamily="18" charset="0"/>
              </a:rPr>
              <a:t>Старайтесь записывать все формулировки вопросов, которые учитель задает ученикам. Если вы не успеваете, то можете включить диктофон на время активного опроса. Определите для каждого вопроса его тип: репродуктивный или продуктивный. </a:t>
            </a:r>
          </a:p>
          <a:p>
            <a:r>
              <a:rPr lang="ru-RU" b="1" i="1" dirty="0">
                <a:solidFill>
                  <a:schemeClr val="tx1"/>
                </a:solidFill>
                <a:latin typeface="Georgia" panose="02040502050405020303" pitchFamily="18" charset="0"/>
              </a:rPr>
              <a:t>Посчитайте количество вопросов разного типа и заполните лист наблюдения.</a:t>
            </a:r>
          </a:p>
          <a:p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7340138" y="390698"/>
            <a:ext cx="4804093" cy="3785375"/>
          </a:xfrm>
          <a:prstGeom prst="wedgeEllipseCallout">
            <a:avLst>
              <a:gd name="adj1" fmla="val -65913"/>
              <a:gd name="adj2" fmla="val 38737"/>
            </a:avLst>
          </a:prstGeom>
          <a:solidFill>
            <a:srgbClr val="DFAC39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Типы вопросов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37369" y="796115"/>
            <a:ext cx="37424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	Репродуктивный </a:t>
            </a:r>
            <a:r>
              <a:rPr lang="ru-RU" i="1" dirty="0"/>
              <a:t>– это вопрос, при ответе на который нужно вспомнить что-то, что ученик должен знать (например, правило, какой-то факт, формулу) </a:t>
            </a:r>
            <a:endParaRPr lang="ru-RU" dirty="0"/>
          </a:p>
          <a:p>
            <a:r>
              <a:rPr lang="ru-RU" b="1" i="1" dirty="0"/>
              <a:t>	Продуктивный </a:t>
            </a:r>
            <a:r>
              <a:rPr lang="ru-RU" i="1" dirty="0"/>
              <a:t>– это вопрос «на подумать», т.е. готового ответа на него в книжке нет, ученик должен дойти до него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51729" y="5095601"/>
            <a:ext cx="98227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Если вы сомневаетесь,</a:t>
            </a:r>
          </a:p>
          <a:p>
            <a:r>
              <a:rPr lang="ru-RU" i="1" dirty="0"/>
              <a:t> какого типа был тот или иной вопрос, уточните после урока у учителя, должны ли ученики это </a:t>
            </a:r>
            <a:r>
              <a:rPr lang="ru-RU" b="1" i="1" dirty="0"/>
              <a:t>знать из предложенных текстов </a:t>
            </a:r>
            <a:r>
              <a:rPr lang="ru-RU" i="1" dirty="0"/>
              <a:t>(т.е. репродуктивный вопрос) или это </a:t>
            </a:r>
            <a:r>
              <a:rPr lang="ru-RU" b="1" i="1" dirty="0"/>
              <a:t>новое знание для них </a:t>
            </a:r>
            <a:r>
              <a:rPr lang="ru-RU" i="1" dirty="0"/>
              <a:t>(продуктивный вопрос). </a:t>
            </a:r>
          </a:p>
        </p:txBody>
      </p:sp>
    </p:spTree>
    <p:extLst>
      <p:ext uri="{BB962C8B-B14F-4D97-AF65-F5344CB8AC3E}">
        <p14:creationId xmlns:p14="http://schemas.microsoft.com/office/powerpoint/2010/main" val="954941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4106427" y="10834082"/>
            <a:ext cx="3187700" cy="365125"/>
          </a:xfrm>
        </p:spPr>
        <p:txBody>
          <a:bodyPr/>
          <a:lstStyle/>
          <a:p>
            <a:fld id="{A2B81EC3-0DE3-4C6B-8621-10CD16AE7ADB}" type="slidenum">
              <a:rPr lang="ru-RU" smtClean="0"/>
              <a:t>22</a:t>
            </a:fld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9A2635"/>
                </a:solidFill>
              </a:rPr>
              <a:t>Типы вопросов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51675" y="1234912"/>
            <a:ext cx="4870774" cy="5471670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b="1" i="1" dirty="0">
                <a:solidFill>
                  <a:schemeClr val="tx1"/>
                </a:solidFill>
                <a:latin typeface="Georgia" panose="02040502050405020303" pitchFamily="18" charset="0"/>
              </a:rPr>
              <a:t>Старайтесь записывать все формулировки вопросов, которые учитель задает ученикам. Если вы не успеваете, то можете включить диктофон на время активного опроса. Определите для каждого вопроса его тип по таксономии Блума.</a:t>
            </a:r>
          </a:p>
          <a:p>
            <a:r>
              <a:rPr lang="ru-RU" b="1" i="1" dirty="0">
                <a:solidFill>
                  <a:schemeClr val="tx1"/>
                </a:solidFill>
                <a:latin typeface="Georgia" panose="02040502050405020303" pitchFamily="18" charset="0"/>
              </a:rPr>
              <a:t>Посчитайте количество вопросов разного типа и заполните лист наблюдения.</a:t>
            </a:r>
          </a:p>
          <a:p>
            <a:endParaRPr lang="ru-RU" b="1" i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Что такое таксономия Блума? - Образовательные технолог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402" y="2420332"/>
            <a:ext cx="63817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196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8B6074-A40C-437A-B311-2A184FC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23</a:t>
            </a:fld>
            <a:endParaRPr lang="ru-RU" dirty="0"/>
          </a:p>
        </p:txBody>
      </p:sp>
      <p:sp>
        <p:nvSpPr>
          <p:cNvPr id="849" name="Заголовок 1">
            <a:extLst>
              <a:ext uri="{FF2B5EF4-FFF2-40B4-BE49-F238E27FC236}">
                <a16:creationId xmlns:a16="http://schemas.microsoft.com/office/drawing/2014/main" id="{CC1522B5-D118-4252-A14A-E0858B05291E}"/>
              </a:ext>
            </a:extLst>
          </p:cNvPr>
          <p:cNvSpPr txBox="1">
            <a:spLocks/>
          </p:cNvSpPr>
          <p:nvPr/>
        </p:nvSpPr>
        <p:spPr>
          <a:xfrm>
            <a:off x="697605" y="1733518"/>
            <a:ext cx="10099181" cy="4357230"/>
          </a:xfrm>
          <a:prstGeom prst="rect">
            <a:avLst/>
          </a:prstGeom>
        </p:spPr>
        <p:txBody>
          <a:bodyPr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733" b="0" i="0" u="none" strike="noStrike" cap="none">
                <a:solidFill>
                  <a:srgbClr val="22161C"/>
                </a:solidFill>
                <a:latin typeface="Avenir Next Cyr Heavy" panose="020B0903020202020204" pitchFamily="34" charset="-52"/>
                <a:ea typeface="Avenir Next Cyr Heavy" panose="020B0903020202020204" pitchFamily="34" charset="-52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lang="ru-RU" sz="1400" kern="0" dirty="0">
              <a:solidFill>
                <a:schemeClr val="tx1">
                  <a:lumMod val="90000"/>
                  <a:lumOff val="10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672759-F5A7-4392-9C26-A0D3E149C8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2106"/>
          <a:stretch/>
        </p:blipFill>
        <p:spPr>
          <a:xfrm>
            <a:off x="5385253" y="-809626"/>
            <a:ext cx="6806747" cy="873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D628D8-5C50-4173-A1ED-9CB3E4D4B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11697" y="-862549"/>
            <a:ext cx="1374775" cy="16852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241467-8CCB-4B31-B623-CA67D147D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3714342">
            <a:off x="4511333" y="5920773"/>
            <a:ext cx="1747838" cy="15670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5CA502-8F22-40DF-929A-DA425E30C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4554959">
            <a:off x="-346869" y="4998837"/>
            <a:ext cx="1481137" cy="11310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3348C5-89F7-48AD-8980-54D9A67081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390638">
            <a:off x="5215779" y="4540712"/>
            <a:ext cx="842122" cy="10604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86B9C0-3EAA-4777-8458-4B80AC586F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21004907">
            <a:off x="969305" y="6354622"/>
            <a:ext cx="582648" cy="733705"/>
          </a:xfrm>
          <a:prstGeom prst="rect">
            <a:avLst/>
          </a:prstGeom>
        </p:spPr>
      </p:pic>
      <p:sp>
        <p:nvSpPr>
          <p:cNvPr id="13" name="Текст 3">
            <a:extLst>
              <a:ext uri="{FF2B5EF4-FFF2-40B4-BE49-F238E27FC236}">
                <a16:creationId xmlns:a16="http://schemas.microsoft.com/office/drawing/2014/main" id="{7EDD97CC-A412-40F1-8B69-EC59CD670771}"/>
              </a:ext>
            </a:extLst>
          </p:cNvPr>
          <p:cNvSpPr txBox="1">
            <a:spLocks/>
          </p:cNvSpPr>
          <p:nvPr/>
        </p:nvSpPr>
        <p:spPr>
          <a:xfrm>
            <a:off x="910471" y="2371262"/>
            <a:ext cx="5401767" cy="998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>
                <a:solidFill>
                  <a:schemeClr val="tx1"/>
                </a:solidFill>
              </a:rPr>
              <a:t>Карпеева Ирина Вячеславовна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3ED0547A-D645-4136-B6CA-A0E509255CAB}"/>
              </a:ext>
            </a:extLst>
          </p:cNvPr>
          <p:cNvSpPr txBox="1">
            <a:spLocks/>
          </p:cNvSpPr>
          <p:nvPr/>
        </p:nvSpPr>
        <p:spPr>
          <a:xfrm>
            <a:off x="1260629" y="3662612"/>
            <a:ext cx="3942779" cy="49904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karpeevaiv@corp-univer.ru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5470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1">
      <a:dk1>
        <a:sysClr val="windowText" lastClr="000000"/>
      </a:dk1>
      <a:lt1>
        <a:srgbClr val="F7F7F7"/>
      </a:lt1>
      <a:dk2>
        <a:srgbClr val="932134"/>
      </a:dk2>
      <a:lt2>
        <a:srgbClr val="EAEAEA"/>
      </a:lt2>
      <a:accent1>
        <a:srgbClr val="C90939"/>
      </a:accent1>
      <a:accent2>
        <a:srgbClr val="F3DFB3"/>
      </a:accent2>
      <a:accent3>
        <a:srgbClr val="DEDEDE"/>
      </a:accent3>
      <a:accent4>
        <a:srgbClr val="B9B9B9"/>
      </a:accent4>
      <a:accent5>
        <a:srgbClr val="7B7B7B"/>
      </a:accent5>
      <a:accent6>
        <a:srgbClr val="3D3D3D"/>
      </a:accent6>
      <a:hlink>
        <a:srgbClr val="AFAFAF"/>
      </a:hlink>
      <a:folHlink>
        <a:srgbClr val="B81733"/>
      </a:folHlink>
    </a:clrScheme>
    <a:fontScheme name="Montserrat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5919</TotalTime>
  <Words>756</Words>
  <Application>Microsoft Office PowerPoint</Application>
  <PresentationFormat>Широкоэкранный</PresentationFormat>
  <Paragraphs>118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Montserrat Black</vt:lpstr>
      <vt:lpstr>Georgia</vt:lpstr>
      <vt:lpstr>Roboto</vt:lpstr>
      <vt:lpstr>Montserrat</vt:lpstr>
      <vt:lpstr>Arial</vt:lpstr>
      <vt:lpstr>Avenir Next Cyr Heavy</vt:lpstr>
      <vt:lpstr>Calibri</vt:lpstr>
      <vt:lpstr>Wingdings</vt:lpstr>
      <vt:lpstr>Тема Office</vt:lpstr>
      <vt:lpstr>Молодые педагоги: преодолеваем профессиональные дефициты и строим успешную карьеру с помощью наставничества</vt:lpstr>
      <vt:lpstr>Презентация PowerPoint</vt:lpstr>
      <vt:lpstr>Дефициты молодых педагогов</vt:lpstr>
      <vt:lpstr>Адаптация молодых педагогов </vt:lpstr>
      <vt:lpstr>I этап. Первичное знакомство и ориентация (в первый день) </vt:lpstr>
      <vt:lpstr>II этап. Интеграция в коллектив и обеспечение ресурсами  (в течение первой недели) </vt:lpstr>
      <vt:lpstr>III этап. Поддержка и развитие (в течение первого месяца) </vt:lpstr>
      <vt:lpstr>IV этап. Оценка и обратная связь (через 1-2 месяца) </vt:lpstr>
      <vt:lpstr>Опрос молодых педагогов общеобразовательных организаций</vt:lpstr>
      <vt:lpstr>Презентация PowerPoint</vt:lpstr>
      <vt:lpstr>Что затрудняет адаптацию?</vt:lpstr>
      <vt:lpstr>Профессиональные  компетенции</vt:lpstr>
      <vt:lpstr>Что именно вызывает затруднения при работе с классом?</vt:lpstr>
      <vt:lpstr>Профессиональные дефициты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внимания</vt:lpstr>
      <vt:lpstr>Типы вопросов</vt:lpstr>
      <vt:lpstr>Типы вопросов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Кедрина</dc:creator>
  <cp:lastModifiedBy>Виктор Михайлович Лосев</cp:lastModifiedBy>
  <cp:revision>202</cp:revision>
  <cp:lastPrinted>2025-04-18T09:37:07Z</cp:lastPrinted>
  <dcterms:created xsi:type="dcterms:W3CDTF">2021-09-06T10:06:11Z</dcterms:created>
  <dcterms:modified xsi:type="dcterms:W3CDTF">2025-04-23T07:13:50Z</dcterms:modified>
</cp:coreProperties>
</file>